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Lst>
  <p:notesMasterIdLst>
    <p:notesMasterId r:id="rId17"/>
  </p:notesMasterIdLst>
  <p:sldIdLst>
    <p:sldId id="256" r:id="rId6"/>
    <p:sldId id="257" r:id="rId7"/>
    <p:sldId id="258" r:id="rId8"/>
    <p:sldId id="260" r:id="rId9"/>
    <p:sldId id="259" r:id="rId10"/>
    <p:sldId id="261" r:id="rId11"/>
    <p:sldId id="262" r:id="rId12"/>
    <p:sldId id="264" r:id="rId13"/>
    <p:sldId id="263" r:id="rId14"/>
    <p:sldId id="398" r:id="rId15"/>
    <p:sldId id="39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4" d="100"/>
          <a:sy n="104" d="100"/>
        </p:scale>
        <p:origin x="63"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486D28-3075-4D02-BCF4-62658DE8A741}"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CA5032AF-8800-40E1-BEB8-B4DB9237A77F}">
      <dgm:prSet custT="1"/>
      <dgm:spPr/>
      <dgm:t>
        <a:bodyPr/>
        <a:lstStyle/>
        <a:p>
          <a:pPr algn="l">
            <a:lnSpc>
              <a:spcPct val="100000"/>
            </a:lnSpc>
          </a:pPr>
          <a:r>
            <a:rPr lang="en-US" sz="1400" dirty="0"/>
            <a:t>Our “low-code” tools are intended to be easy enough for a “citizen developer”. </a:t>
          </a:r>
          <a:br>
            <a:rPr lang="en-US" sz="1400" dirty="0"/>
          </a:br>
          <a:r>
            <a:rPr lang="en-US" sz="1400" i="1" dirty="0"/>
            <a:t>If this is what you are pitching to customers, then you should be proof that it is easy.​</a:t>
          </a:r>
        </a:p>
      </dgm:t>
    </dgm:pt>
    <dgm:pt modelId="{F34586AE-C91C-4BD1-8165-372CA44B8DFC}" type="parTrans" cxnId="{6C3479DC-A78F-4631-9109-3A964172F3DD}">
      <dgm:prSet/>
      <dgm:spPr/>
      <dgm:t>
        <a:bodyPr/>
        <a:lstStyle/>
        <a:p>
          <a:endParaRPr lang="en-US"/>
        </a:p>
      </dgm:t>
    </dgm:pt>
    <dgm:pt modelId="{E6BFD9EE-A626-48FA-8527-2D006C69E9CE}" type="sibTrans" cxnId="{6C3479DC-A78F-4631-9109-3A964172F3DD}">
      <dgm:prSet/>
      <dgm:spPr/>
      <dgm:t>
        <a:bodyPr/>
        <a:lstStyle/>
        <a:p>
          <a:endParaRPr lang="en-US"/>
        </a:p>
      </dgm:t>
    </dgm:pt>
    <dgm:pt modelId="{B028221C-6F77-4D40-8DB2-58EBE1930EB4}">
      <dgm:prSet custT="1"/>
      <dgm:spPr/>
      <dgm:t>
        <a:bodyPr/>
        <a:lstStyle/>
        <a:p>
          <a:pPr algn="l">
            <a:lnSpc>
              <a:spcPct val="100000"/>
            </a:lnSpc>
          </a:pPr>
          <a:r>
            <a:rPr lang="en-US" sz="1400"/>
            <a:t>A CSM is NOT allowed to “code with/for” a customer.</a:t>
          </a:r>
          <a:br>
            <a:rPr lang="en-US" sz="1400"/>
          </a:br>
          <a:br>
            <a:rPr lang="en-US" sz="1400"/>
          </a:br>
          <a:r>
            <a:rPr lang="en-US" sz="1400" b="1" i="1"/>
            <a:t>Scalability </a:t>
          </a:r>
          <a:r>
            <a:rPr lang="en-US" sz="1400" b="1"/>
            <a:t>- </a:t>
          </a:r>
          <a:r>
            <a:rPr lang="en-US" sz="1400"/>
            <a:t> Building to customer requirements takes time and you aren’t really empowering the customer if you are doing it for them.​</a:t>
          </a:r>
          <a:br>
            <a:rPr lang="en-US" sz="1400"/>
          </a:br>
          <a:br>
            <a:rPr lang="en-US" sz="1400"/>
          </a:br>
          <a:r>
            <a:rPr lang="en-US" sz="1400" b="1" i="1"/>
            <a:t>Liability</a:t>
          </a:r>
          <a:r>
            <a:rPr lang="en-US" sz="1400" b="1"/>
            <a:t> - </a:t>
          </a:r>
          <a:r>
            <a:rPr lang="en-US" sz="1400"/>
            <a:t>If a problem were to arise, it is critical customers know we are only providing guidance.​</a:t>
          </a:r>
        </a:p>
      </dgm:t>
    </dgm:pt>
    <dgm:pt modelId="{652D7182-613C-40DA-AA5C-6C60BAA64DDC}" type="parTrans" cxnId="{046888A6-B771-48C6-A4FA-6122173B3A3D}">
      <dgm:prSet/>
      <dgm:spPr/>
      <dgm:t>
        <a:bodyPr/>
        <a:lstStyle/>
        <a:p>
          <a:endParaRPr lang="en-US"/>
        </a:p>
      </dgm:t>
    </dgm:pt>
    <dgm:pt modelId="{C6973ED0-3D27-413F-86CD-879D03B10FBE}" type="sibTrans" cxnId="{046888A6-B771-48C6-A4FA-6122173B3A3D}">
      <dgm:prSet/>
      <dgm:spPr/>
      <dgm:t>
        <a:bodyPr/>
        <a:lstStyle/>
        <a:p>
          <a:endParaRPr lang="en-US"/>
        </a:p>
      </dgm:t>
    </dgm:pt>
    <dgm:pt modelId="{5CA156AF-F402-4E9D-AC93-7BEC0CCFD2C4}">
      <dgm:prSet custT="1"/>
      <dgm:spPr/>
      <dgm:t>
        <a:bodyPr/>
        <a:lstStyle/>
        <a:p>
          <a:pPr algn="l">
            <a:lnSpc>
              <a:spcPct val="100000"/>
            </a:lnSpc>
          </a:pPr>
          <a:r>
            <a:rPr lang="en-US" sz="1400"/>
            <a:t>Having said that, you need to develop the ability to “code with/for” so you can provide the guidance needed.</a:t>
          </a:r>
        </a:p>
      </dgm:t>
    </dgm:pt>
    <dgm:pt modelId="{C07097AC-ED6B-46AA-89BD-71465147F0CC}" type="parTrans" cxnId="{42780F96-1565-4176-95D3-43DB03A58DE6}">
      <dgm:prSet/>
      <dgm:spPr/>
      <dgm:t>
        <a:bodyPr/>
        <a:lstStyle/>
        <a:p>
          <a:endParaRPr lang="en-US"/>
        </a:p>
      </dgm:t>
    </dgm:pt>
    <dgm:pt modelId="{CC29617C-9F9A-4B2D-BF8F-9A8F9477A9DE}" type="sibTrans" cxnId="{42780F96-1565-4176-95D3-43DB03A58DE6}">
      <dgm:prSet/>
      <dgm:spPr/>
      <dgm:t>
        <a:bodyPr/>
        <a:lstStyle/>
        <a:p>
          <a:endParaRPr lang="en-US"/>
        </a:p>
      </dgm:t>
    </dgm:pt>
    <dgm:pt modelId="{9ED3DF1F-CE4D-4749-B9C2-B6B5641B9BED}" type="pres">
      <dgm:prSet presAssocID="{95486D28-3075-4D02-BCF4-62658DE8A741}" presName="root" presStyleCnt="0">
        <dgm:presLayoutVars>
          <dgm:dir/>
          <dgm:resizeHandles val="exact"/>
        </dgm:presLayoutVars>
      </dgm:prSet>
      <dgm:spPr/>
    </dgm:pt>
    <dgm:pt modelId="{2CD5E80C-BE7E-47CD-B646-EC5BF8DC636B}" type="pres">
      <dgm:prSet presAssocID="{CA5032AF-8800-40E1-BEB8-B4DB9237A77F}" presName="compNode" presStyleCnt="0"/>
      <dgm:spPr/>
    </dgm:pt>
    <dgm:pt modelId="{8825B396-6135-4F73-8607-6EDAC4779DCC}" type="pres">
      <dgm:prSet presAssocID="{CA5032AF-8800-40E1-BEB8-B4DB9237A77F}" presName="iconRect" presStyleLbl="node1" presStyleIdx="0" presStyleCnt="3" custLinFactNeighborX="-40714" custLinFactNeighborY="771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ools"/>
        </a:ext>
      </dgm:extLst>
    </dgm:pt>
    <dgm:pt modelId="{EC22086D-E1DB-41D1-9F60-F0A878886C9A}" type="pres">
      <dgm:prSet presAssocID="{CA5032AF-8800-40E1-BEB8-B4DB9237A77F}" presName="spaceRect" presStyleCnt="0"/>
      <dgm:spPr/>
    </dgm:pt>
    <dgm:pt modelId="{11AA1E48-19C4-4832-BC41-434CDF2057F4}" type="pres">
      <dgm:prSet presAssocID="{CA5032AF-8800-40E1-BEB8-B4DB9237A77F}" presName="textRect" presStyleLbl="revTx" presStyleIdx="0" presStyleCnt="3" custScaleX="144194" custLinFactNeighborX="-27327" custLinFactNeighborY="1734">
        <dgm:presLayoutVars>
          <dgm:chMax val="1"/>
          <dgm:chPref val="1"/>
        </dgm:presLayoutVars>
      </dgm:prSet>
      <dgm:spPr/>
    </dgm:pt>
    <dgm:pt modelId="{99447EFC-924B-441F-BE27-5ADD5E4F1EBA}" type="pres">
      <dgm:prSet presAssocID="{E6BFD9EE-A626-48FA-8527-2D006C69E9CE}" presName="sibTrans" presStyleCnt="0"/>
      <dgm:spPr/>
    </dgm:pt>
    <dgm:pt modelId="{1FB09A02-C178-4F5F-A145-196B4C052061}" type="pres">
      <dgm:prSet presAssocID="{B028221C-6F77-4D40-8DB2-58EBE1930EB4}" presName="compNode" presStyleCnt="0"/>
      <dgm:spPr/>
    </dgm:pt>
    <dgm:pt modelId="{A1B2F5F9-1965-4809-970B-360E3C29A683}" type="pres">
      <dgm:prSet presAssocID="{B028221C-6F77-4D40-8DB2-58EBE1930EB4}" presName="iconRect" presStyleLbl="node1" presStyleIdx="1" presStyleCnt="3" custLinFactNeighborX="13533" custLinFactNeighborY="-641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365FC570-D8F8-41BA-A2A5-1F0D5BF48374}" type="pres">
      <dgm:prSet presAssocID="{B028221C-6F77-4D40-8DB2-58EBE1930EB4}" presName="spaceRect" presStyleCnt="0"/>
      <dgm:spPr/>
    </dgm:pt>
    <dgm:pt modelId="{930A28EB-2614-4B82-98F6-B5321DF84989}" type="pres">
      <dgm:prSet presAssocID="{B028221C-6F77-4D40-8DB2-58EBE1930EB4}" presName="textRect" presStyleLbl="revTx" presStyleIdx="1" presStyleCnt="3" custScaleX="238614" custLinFactNeighborX="6969" custLinFactNeighborY="-4093">
        <dgm:presLayoutVars>
          <dgm:chMax val="1"/>
          <dgm:chPref val="1"/>
        </dgm:presLayoutVars>
      </dgm:prSet>
      <dgm:spPr/>
    </dgm:pt>
    <dgm:pt modelId="{3B4D37BA-99C3-44E0-9F5E-F6D6C827F5B8}" type="pres">
      <dgm:prSet presAssocID="{C6973ED0-3D27-413F-86CD-879D03B10FBE}" presName="sibTrans" presStyleCnt="0"/>
      <dgm:spPr/>
    </dgm:pt>
    <dgm:pt modelId="{73DF537F-8994-42B9-A9BF-BF71926ABE77}" type="pres">
      <dgm:prSet presAssocID="{5CA156AF-F402-4E9D-AC93-7BEC0CCFD2C4}" presName="compNode" presStyleCnt="0"/>
      <dgm:spPr/>
    </dgm:pt>
    <dgm:pt modelId="{C1519453-2068-4426-A977-3244B7F7830C}" type="pres">
      <dgm:prSet presAssocID="{5CA156AF-F402-4E9D-AC93-7BEC0CCFD2C4}" presName="iconRect" presStyleLbl="node1" presStyleIdx="2" presStyleCnt="3" custLinFactNeighborX="42093" custLinFactNeighborY="-37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grammer"/>
        </a:ext>
      </dgm:extLst>
    </dgm:pt>
    <dgm:pt modelId="{2042953D-244F-4554-AE66-3B3AA8A49ACC}" type="pres">
      <dgm:prSet presAssocID="{5CA156AF-F402-4E9D-AC93-7BEC0CCFD2C4}" presName="spaceRect" presStyleCnt="0"/>
      <dgm:spPr/>
    </dgm:pt>
    <dgm:pt modelId="{796AE3F9-D945-444F-B47E-F438CF491CE7}" type="pres">
      <dgm:prSet presAssocID="{5CA156AF-F402-4E9D-AC93-7BEC0CCFD2C4}" presName="textRect" presStyleLbl="revTx" presStyleIdx="2" presStyleCnt="3" custScaleX="144196" custLinFactNeighborX="36240" custLinFactNeighborY="-4448">
        <dgm:presLayoutVars>
          <dgm:chMax val="1"/>
          <dgm:chPref val="1"/>
        </dgm:presLayoutVars>
      </dgm:prSet>
      <dgm:spPr/>
    </dgm:pt>
  </dgm:ptLst>
  <dgm:cxnLst>
    <dgm:cxn modelId="{56E3B601-18E5-4B4E-BFD2-8E330A9DC340}" type="presOf" srcId="{95486D28-3075-4D02-BCF4-62658DE8A741}" destId="{9ED3DF1F-CE4D-4749-B9C2-B6B5641B9BED}" srcOrd="0" destOrd="0" presId="urn:microsoft.com/office/officeart/2018/2/layout/IconLabelList"/>
    <dgm:cxn modelId="{378FBD32-5438-4A2D-9031-F498B90E1ADC}" type="presOf" srcId="{5CA156AF-F402-4E9D-AC93-7BEC0CCFD2C4}" destId="{796AE3F9-D945-444F-B47E-F438CF491CE7}" srcOrd="0" destOrd="0" presId="urn:microsoft.com/office/officeart/2018/2/layout/IconLabelList"/>
    <dgm:cxn modelId="{550F4253-107A-41B9-ADD6-C7B2E0917FCE}" type="presOf" srcId="{CA5032AF-8800-40E1-BEB8-B4DB9237A77F}" destId="{11AA1E48-19C4-4832-BC41-434CDF2057F4}" srcOrd="0" destOrd="0" presId="urn:microsoft.com/office/officeart/2018/2/layout/IconLabelList"/>
    <dgm:cxn modelId="{42780F96-1565-4176-95D3-43DB03A58DE6}" srcId="{95486D28-3075-4D02-BCF4-62658DE8A741}" destId="{5CA156AF-F402-4E9D-AC93-7BEC0CCFD2C4}" srcOrd="2" destOrd="0" parTransId="{C07097AC-ED6B-46AA-89BD-71465147F0CC}" sibTransId="{CC29617C-9F9A-4B2D-BF8F-9A8F9477A9DE}"/>
    <dgm:cxn modelId="{046888A6-B771-48C6-A4FA-6122173B3A3D}" srcId="{95486D28-3075-4D02-BCF4-62658DE8A741}" destId="{B028221C-6F77-4D40-8DB2-58EBE1930EB4}" srcOrd="1" destOrd="0" parTransId="{652D7182-613C-40DA-AA5C-6C60BAA64DDC}" sibTransId="{C6973ED0-3D27-413F-86CD-879D03B10FBE}"/>
    <dgm:cxn modelId="{6C3479DC-A78F-4631-9109-3A964172F3DD}" srcId="{95486D28-3075-4D02-BCF4-62658DE8A741}" destId="{CA5032AF-8800-40E1-BEB8-B4DB9237A77F}" srcOrd="0" destOrd="0" parTransId="{F34586AE-C91C-4BD1-8165-372CA44B8DFC}" sibTransId="{E6BFD9EE-A626-48FA-8527-2D006C69E9CE}"/>
    <dgm:cxn modelId="{8B7CC5E4-6A66-48F0-9C8D-FC218426C92D}" type="presOf" srcId="{B028221C-6F77-4D40-8DB2-58EBE1930EB4}" destId="{930A28EB-2614-4B82-98F6-B5321DF84989}" srcOrd="0" destOrd="0" presId="urn:microsoft.com/office/officeart/2018/2/layout/IconLabelList"/>
    <dgm:cxn modelId="{D70091CB-C37B-43A8-98DF-D5F5ECA4EE58}" type="presParOf" srcId="{9ED3DF1F-CE4D-4749-B9C2-B6B5641B9BED}" destId="{2CD5E80C-BE7E-47CD-B646-EC5BF8DC636B}" srcOrd="0" destOrd="0" presId="urn:microsoft.com/office/officeart/2018/2/layout/IconLabelList"/>
    <dgm:cxn modelId="{4F456E04-AEC0-4766-A54F-C74AD6C6FF38}" type="presParOf" srcId="{2CD5E80C-BE7E-47CD-B646-EC5BF8DC636B}" destId="{8825B396-6135-4F73-8607-6EDAC4779DCC}" srcOrd="0" destOrd="0" presId="urn:microsoft.com/office/officeart/2018/2/layout/IconLabelList"/>
    <dgm:cxn modelId="{57952DEC-C709-4AF1-9201-9CFFA2FEA647}" type="presParOf" srcId="{2CD5E80C-BE7E-47CD-B646-EC5BF8DC636B}" destId="{EC22086D-E1DB-41D1-9F60-F0A878886C9A}" srcOrd="1" destOrd="0" presId="urn:microsoft.com/office/officeart/2018/2/layout/IconLabelList"/>
    <dgm:cxn modelId="{DD90851C-5A3C-4FAA-800A-09809BB99F2C}" type="presParOf" srcId="{2CD5E80C-BE7E-47CD-B646-EC5BF8DC636B}" destId="{11AA1E48-19C4-4832-BC41-434CDF2057F4}" srcOrd="2" destOrd="0" presId="urn:microsoft.com/office/officeart/2018/2/layout/IconLabelList"/>
    <dgm:cxn modelId="{84B47EC2-7FF0-4324-9140-060D2A2F2B03}" type="presParOf" srcId="{9ED3DF1F-CE4D-4749-B9C2-B6B5641B9BED}" destId="{99447EFC-924B-441F-BE27-5ADD5E4F1EBA}" srcOrd="1" destOrd="0" presId="urn:microsoft.com/office/officeart/2018/2/layout/IconLabelList"/>
    <dgm:cxn modelId="{E42CBE85-BBEF-4B5F-97ED-40C7D7208F58}" type="presParOf" srcId="{9ED3DF1F-CE4D-4749-B9C2-B6B5641B9BED}" destId="{1FB09A02-C178-4F5F-A145-196B4C052061}" srcOrd="2" destOrd="0" presId="urn:microsoft.com/office/officeart/2018/2/layout/IconLabelList"/>
    <dgm:cxn modelId="{45BEE1FF-68B5-42E8-894E-00A819FEEDFC}" type="presParOf" srcId="{1FB09A02-C178-4F5F-A145-196B4C052061}" destId="{A1B2F5F9-1965-4809-970B-360E3C29A683}" srcOrd="0" destOrd="0" presId="urn:microsoft.com/office/officeart/2018/2/layout/IconLabelList"/>
    <dgm:cxn modelId="{5B474C02-A37C-41E7-887B-7B87740C9D1F}" type="presParOf" srcId="{1FB09A02-C178-4F5F-A145-196B4C052061}" destId="{365FC570-D8F8-41BA-A2A5-1F0D5BF48374}" srcOrd="1" destOrd="0" presId="urn:microsoft.com/office/officeart/2018/2/layout/IconLabelList"/>
    <dgm:cxn modelId="{DEDFAFBA-15CD-491D-9FBB-6EDA113C9AC4}" type="presParOf" srcId="{1FB09A02-C178-4F5F-A145-196B4C052061}" destId="{930A28EB-2614-4B82-98F6-B5321DF84989}" srcOrd="2" destOrd="0" presId="urn:microsoft.com/office/officeart/2018/2/layout/IconLabelList"/>
    <dgm:cxn modelId="{F861178E-A549-45B6-9AE4-D0C37F3E9BEA}" type="presParOf" srcId="{9ED3DF1F-CE4D-4749-B9C2-B6B5641B9BED}" destId="{3B4D37BA-99C3-44E0-9F5E-F6D6C827F5B8}" srcOrd="3" destOrd="0" presId="urn:microsoft.com/office/officeart/2018/2/layout/IconLabelList"/>
    <dgm:cxn modelId="{AC2B94F0-F2F1-4E79-BD3E-EBB483E34A1F}" type="presParOf" srcId="{9ED3DF1F-CE4D-4749-B9C2-B6B5641B9BED}" destId="{73DF537F-8994-42B9-A9BF-BF71926ABE77}" srcOrd="4" destOrd="0" presId="urn:microsoft.com/office/officeart/2018/2/layout/IconLabelList"/>
    <dgm:cxn modelId="{70344FF3-891A-44FA-87C3-02F46206584B}" type="presParOf" srcId="{73DF537F-8994-42B9-A9BF-BF71926ABE77}" destId="{C1519453-2068-4426-A977-3244B7F7830C}" srcOrd="0" destOrd="0" presId="urn:microsoft.com/office/officeart/2018/2/layout/IconLabelList"/>
    <dgm:cxn modelId="{0E6F26BA-C856-42C8-80D7-943DE28F4401}" type="presParOf" srcId="{73DF537F-8994-42B9-A9BF-BF71926ABE77}" destId="{2042953D-244F-4554-AE66-3B3AA8A49ACC}" srcOrd="1" destOrd="0" presId="urn:microsoft.com/office/officeart/2018/2/layout/IconLabelList"/>
    <dgm:cxn modelId="{D90DF117-1C84-4EC4-AFE8-B2116260F0E1}" type="presParOf" srcId="{73DF537F-8994-42B9-A9BF-BF71926ABE77}" destId="{796AE3F9-D945-444F-B47E-F438CF491CE7}"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83B58E-94F5-493C-839E-B059A64EF04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A48E4D4-F8F1-4943-A272-BEF59FE564AF}">
      <dgm:prSet/>
      <dgm:spPr/>
      <dgm:t>
        <a:bodyPr/>
        <a:lstStyle/>
        <a:p>
          <a:pPr>
            <a:lnSpc>
              <a:spcPct val="100000"/>
            </a:lnSpc>
          </a:pPr>
          <a:r>
            <a:rPr lang="en-US">
              <a:latin typeface="+mn-lt"/>
            </a:rPr>
            <a:t>Digitizing Patient Intake Process</a:t>
          </a:r>
        </a:p>
      </dgm:t>
    </dgm:pt>
    <dgm:pt modelId="{FEA212FC-83EA-4969-A982-A670A552C194}" type="parTrans" cxnId="{3CE3F773-A8C5-489D-82E1-420B00878BAB}">
      <dgm:prSet/>
      <dgm:spPr/>
      <dgm:t>
        <a:bodyPr/>
        <a:lstStyle/>
        <a:p>
          <a:endParaRPr lang="en-US"/>
        </a:p>
      </dgm:t>
    </dgm:pt>
    <dgm:pt modelId="{4C8C8567-EAA9-4845-B0F9-B34C0022094D}" type="sibTrans" cxnId="{3CE3F773-A8C5-489D-82E1-420B00878BAB}">
      <dgm:prSet/>
      <dgm:spPr/>
      <dgm:t>
        <a:bodyPr/>
        <a:lstStyle/>
        <a:p>
          <a:endParaRPr lang="en-US"/>
        </a:p>
      </dgm:t>
    </dgm:pt>
    <dgm:pt modelId="{0A1ED7CC-62F2-4890-BC13-6DC4D30ABCA5}">
      <dgm:prSet/>
      <dgm:spPr/>
      <dgm:t>
        <a:bodyPr/>
        <a:lstStyle/>
        <a:p>
          <a:pPr>
            <a:lnSpc>
              <a:spcPct val="100000"/>
            </a:lnSpc>
          </a:pPr>
          <a:r>
            <a:rPr lang="en-US">
              <a:latin typeface="+mn-lt"/>
            </a:rPr>
            <a:t>Internal Microsoft Tools</a:t>
          </a:r>
        </a:p>
      </dgm:t>
    </dgm:pt>
    <dgm:pt modelId="{6A85054B-53F9-44F0-91E9-C9CAD3DFCE40}" type="parTrans" cxnId="{EC520F35-DCEE-4A83-A86E-1C63EEE78E8D}">
      <dgm:prSet/>
      <dgm:spPr/>
      <dgm:t>
        <a:bodyPr/>
        <a:lstStyle/>
        <a:p>
          <a:endParaRPr lang="en-US"/>
        </a:p>
      </dgm:t>
    </dgm:pt>
    <dgm:pt modelId="{39E0A09B-D515-4E59-920A-B600B84C1E25}" type="sibTrans" cxnId="{EC520F35-DCEE-4A83-A86E-1C63EEE78E8D}">
      <dgm:prSet/>
      <dgm:spPr/>
      <dgm:t>
        <a:bodyPr/>
        <a:lstStyle/>
        <a:p>
          <a:endParaRPr lang="en-US"/>
        </a:p>
      </dgm:t>
    </dgm:pt>
    <dgm:pt modelId="{F1CB3706-2A78-4CA7-8B58-8475F9F98B57}">
      <dgm:prSet/>
      <dgm:spPr/>
      <dgm:t>
        <a:bodyPr/>
        <a:lstStyle/>
        <a:p>
          <a:pPr>
            <a:lnSpc>
              <a:spcPct val="100000"/>
            </a:lnSpc>
          </a:pPr>
          <a:r>
            <a:rPr lang="en-US"/>
            <a:t>Open Track</a:t>
          </a:r>
        </a:p>
      </dgm:t>
    </dgm:pt>
    <dgm:pt modelId="{5F8E927C-8C8E-4733-BEEB-BFD015289FC9}" type="parTrans" cxnId="{96816FF7-702C-4C44-9AB6-EA97B6989913}">
      <dgm:prSet/>
      <dgm:spPr/>
      <dgm:t>
        <a:bodyPr/>
        <a:lstStyle/>
        <a:p>
          <a:endParaRPr lang="en-US"/>
        </a:p>
      </dgm:t>
    </dgm:pt>
    <dgm:pt modelId="{F81213D8-D323-466D-B987-C46C83913C18}" type="sibTrans" cxnId="{96816FF7-702C-4C44-9AB6-EA97B6989913}">
      <dgm:prSet/>
      <dgm:spPr/>
      <dgm:t>
        <a:bodyPr/>
        <a:lstStyle/>
        <a:p>
          <a:endParaRPr lang="en-US"/>
        </a:p>
      </dgm:t>
    </dgm:pt>
    <dgm:pt modelId="{2A9072B5-C59C-4753-8A0A-57B2A1639E47}" type="pres">
      <dgm:prSet presAssocID="{8E83B58E-94F5-493C-839E-B059A64EF04E}" presName="root" presStyleCnt="0">
        <dgm:presLayoutVars>
          <dgm:dir/>
          <dgm:resizeHandles val="exact"/>
        </dgm:presLayoutVars>
      </dgm:prSet>
      <dgm:spPr/>
    </dgm:pt>
    <dgm:pt modelId="{D06331B8-F7FD-4F31-AB40-0FE285F5310E}" type="pres">
      <dgm:prSet presAssocID="{6A48E4D4-F8F1-4943-A272-BEF59FE564AF}" presName="compNode" presStyleCnt="0"/>
      <dgm:spPr/>
    </dgm:pt>
    <dgm:pt modelId="{9ECE8329-FE30-47B6-BF88-BE1DB57E2E67}" type="pres">
      <dgm:prSet presAssocID="{6A48E4D4-F8F1-4943-A272-BEF59FE564AF}" presName="bgRect" presStyleLbl="bgShp" presStyleIdx="0" presStyleCnt="3"/>
      <dgm:spPr/>
    </dgm:pt>
    <dgm:pt modelId="{4C196001-5333-4B1C-9A0E-56FDC86FD613}" type="pres">
      <dgm:prSet presAssocID="{6A48E4D4-F8F1-4943-A272-BEF59FE564A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2C8DB9D8-60BB-4A0C-B2E6-96F91F4657C7}" type="pres">
      <dgm:prSet presAssocID="{6A48E4D4-F8F1-4943-A272-BEF59FE564AF}" presName="spaceRect" presStyleCnt="0"/>
      <dgm:spPr/>
    </dgm:pt>
    <dgm:pt modelId="{4D4CF4B3-CB2E-4AF6-AF27-A374BBCB886E}" type="pres">
      <dgm:prSet presAssocID="{6A48E4D4-F8F1-4943-A272-BEF59FE564AF}" presName="parTx" presStyleLbl="revTx" presStyleIdx="0" presStyleCnt="3">
        <dgm:presLayoutVars>
          <dgm:chMax val="0"/>
          <dgm:chPref val="0"/>
        </dgm:presLayoutVars>
      </dgm:prSet>
      <dgm:spPr/>
    </dgm:pt>
    <dgm:pt modelId="{D6295E72-6900-433A-A2E1-EE557F047716}" type="pres">
      <dgm:prSet presAssocID="{4C8C8567-EAA9-4845-B0F9-B34C0022094D}" presName="sibTrans" presStyleCnt="0"/>
      <dgm:spPr/>
    </dgm:pt>
    <dgm:pt modelId="{0D6C697E-4A60-4AFB-9F6E-F990E98CD23A}" type="pres">
      <dgm:prSet presAssocID="{0A1ED7CC-62F2-4890-BC13-6DC4D30ABCA5}" presName="compNode" presStyleCnt="0"/>
      <dgm:spPr/>
    </dgm:pt>
    <dgm:pt modelId="{105A943F-2CB5-4250-B913-FD4CBFF4E347}" type="pres">
      <dgm:prSet presAssocID="{0A1ED7CC-62F2-4890-BC13-6DC4D30ABCA5}" presName="bgRect" presStyleLbl="bgShp" presStyleIdx="1" presStyleCnt="3"/>
      <dgm:spPr/>
    </dgm:pt>
    <dgm:pt modelId="{FC8EA79D-D935-4DB6-884B-41E8A6AC2D4E}" type="pres">
      <dgm:prSet presAssocID="{0A1ED7CC-62F2-4890-BC13-6DC4D30ABCA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art Phone"/>
        </a:ext>
      </dgm:extLst>
    </dgm:pt>
    <dgm:pt modelId="{04E9377A-733F-4832-A6A0-472C2BB01E6B}" type="pres">
      <dgm:prSet presAssocID="{0A1ED7CC-62F2-4890-BC13-6DC4D30ABCA5}" presName="spaceRect" presStyleCnt="0"/>
      <dgm:spPr/>
    </dgm:pt>
    <dgm:pt modelId="{61676C0F-CC0A-46EF-8186-B3667F2682E2}" type="pres">
      <dgm:prSet presAssocID="{0A1ED7CC-62F2-4890-BC13-6DC4D30ABCA5}" presName="parTx" presStyleLbl="revTx" presStyleIdx="1" presStyleCnt="3">
        <dgm:presLayoutVars>
          <dgm:chMax val="0"/>
          <dgm:chPref val="0"/>
        </dgm:presLayoutVars>
      </dgm:prSet>
      <dgm:spPr/>
    </dgm:pt>
    <dgm:pt modelId="{0FC25178-4CA1-4579-9365-6ADC3ED91D4E}" type="pres">
      <dgm:prSet presAssocID="{39E0A09B-D515-4E59-920A-B600B84C1E25}" presName="sibTrans" presStyleCnt="0"/>
      <dgm:spPr/>
    </dgm:pt>
    <dgm:pt modelId="{156FE4E6-916D-4BA7-9209-75537C637931}" type="pres">
      <dgm:prSet presAssocID="{F1CB3706-2A78-4CA7-8B58-8475F9F98B57}" presName="compNode" presStyleCnt="0"/>
      <dgm:spPr/>
    </dgm:pt>
    <dgm:pt modelId="{504FB2C5-C49B-4C34-B878-FCB80E105B9A}" type="pres">
      <dgm:prSet presAssocID="{F1CB3706-2A78-4CA7-8B58-8475F9F98B57}" presName="bgRect" presStyleLbl="bgShp" presStyleIdx="2" presStyleCnt="3"/>
      <dgm:spPr/>
    </dgm:pt>
    <dgm:pt modelId="{3F1731C4-2673-4DA1-A69C-E6C733C69183}" type="pres">
      <dgm:prSet presAssocID="{F1CB3706-2A78-4CA7-8B58-8475F9F98B5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8CD6B932-B1DC-426B-88A3-8D04C8696CE1}" type="pres">
      <dgm:prSet presAssocID="{F1CB3706-2A78-4CA7-8B58-8475F9F98B57}" presName="spaceRect" presStyleCnt="0"/>
      <dgm:spPr/>
    </dgm:pt>
    <dgm:pt modelId="{075942E7-A7BB-4B6D-96ED-BF5AF912C74A}" type="pres">
      <dgm:prSet presAssocID="{F1CB3706-2A78-4CA7-8B58-8475F9F98B57}" presName="parTx" presStyleLbl="revTx" presStyleIdx="2" presStyleCnt="3">
        <dgm:presLayoutVars>
          <dgm:chMax val="0"/>
          <dgm:chPref val="0"/>
        </dgm:presLayoutVars>
      </dgm:prSet>
      <dgm:spPr/>
    </dgm:pt>
  </dgm:ptLst>
  <dgm:cxnLst>
    <dgm:cxn modelId="{F10A5F03-624C-4040-9C62-C876DBDFD5DC}" type="presOf" srcId="{6A48E4D4-F8F1-4943-A272-BEF59FE564AF}" destId="{4D4CF4B3-CB2E-4AF6-AF27-A374BBCB886E}" srcOrd="0" destOrd="0" presId="urn:microsoft.com/office/officeart/2018/2/layout/IconVerticalSolidList"/>
    <dgm:cxn modelId="{EC520F35-DCEE-4A83-A86E-1C63EEE78E8D}" srcId="{8E83B58E-94F5-493C-839E-B059A64EF04E}" destId="{0A1ED7CC-62F2-4890-BC13-6DC4D30ABCA5}" srcOrd="1" destOrd="0" parTransId="{6A85054B-53F9-44F0-91E9-C9CAD3DFCE40}" sibTransId="{39E0A09B-D515-4E59-920A-B600B84C1E25}"/>
    <dgm:cxn modelId="{A45E3E48-A7A0-4F38-A20E-39D964570A66}" type="presOf" srcId="{F1CB3706-2A78-4CA7-8B58-8475F9F98B57}" destId="{075942E7-A7BB-4B6D-96ED-BF5AF912C74A}" srcOrd="0" destOrd="0" presId="urn:microsoft.com/office/officeart/2018/2/layout/IconVerticalSolidList"/>
    <dgm:cxn modelId="{3CE3F773-A8C5-489D-82E1-420B00878BAB}" srcId="{8E83B58E-94F5-493C-839E-B059A64EF04E}" destId="{6A48E4D4-F8F1-4943-A272-BEF59FE564AF}" srcOrd="0" destOrd="0" parTransId="{FEA212FC-83EA-4969-A982-A670A552C194}" sibTransId="{4C8C8567-EAA9-4845-B0F9-B34C0022094D}"/>
    <dgm:cxn modelId="{5710ADA6-51C5-4566-BDB9-F523F3C5D4F6}" type="presOf" srcId="{0A1ED7CC-62F2-4890-BC13-6DC4D30ABCA5}" destId="{61676C0F-CC0A-46EF-8186-B3667F2682E2}" srcOrd="0" destOrd="0" presId="urn:microsoft.com/office/officeart/2018/2/layout/IconVerticalSolidList"/>
    <dgm:cxn modelId="{29D486BF-8E37-49B5-854D-42B8B2583413}" type="presOf" srcId="{8E83B58E-94F5-493C-839E-B059A64EF04E}" destId="{2A9072B5-C59C-4753-8A0A-57B2A1639E47}" srcOrd="0" destOrd="0" presId="urn:microsoft.com/office/officeart/2018/2/layout/IconVerticalSolidList"/>
    <dgm:cxn modelId="{96816FF7-702C-4C44-9AB6-EA97B6989913}" srcId="{8E83B58E-94F5-493C-839E-B059A64EF04E}" destId="{F1CB3706-2A78-4CA7-8B58-8475F9F98B57}" srcOrd="2" destOrd="0" parTransId="{5F8E927C-8C8E-4733-BEEB-BFD015289FC9}" sibTransId="{F81213D8-D323-466D-B987-C46C83913C18}"/>
    <dgm:cxn modelId="{97E2D803-DE15-47BE-95E9-061FEE11FB44}" type="presParOf" srcId="{2A9072B5-C59C-4753-8A0A-57B2A1639E47}" destId="{D06331B8-F7FD-4F31-AB40-0FE285F5310E}" srcOrd="0" destOrd="0" presId="urn:microsoft.com/office/officeart/2018/2/layout/IconVerticalSolidList"/>
    <dgm:cxn modelId="{2201AF86-9764-42D7-9892-A083F2D80846}" type="presParOf" srcId="{D06331B8-F7FD-4F31-AB40-0FE285F5310E}" destId="{9ECE8329-FE30-47B6-BF88-BE1DB57E2E67}" srcOrd="0" destOrd="0" presId="urn:microsoft.com/office/officeart/2018/2/layout/IconVerticalSolidList"/>
    <dgm:cxn modelId="{D597DCE7-8AFE-4DE9-8F72-3E9C76F51DF3}" type="presParOf" srcId="{D06331B8-F7FD-4F31-AB40-0FE285F5310E}" destId="{4C196001-5333-4B1C-9A0E-56FDC86FD613}" srcOrd="1" destOrd="0" presId="urn:microsoft.com/office/officeart/2018/2/layout/IconVerticalSolidList"/>
    <dgm:cxn modelId="{9848BE38-39D3-4A3A-9FA7-26604FB72281}" type="presParOf" srcId="{D06331B8-F7FD-4F31-AB40-0FE285F5310E}" destId="{2C8DB9D8-60BB-4A0C-B2E6-96F91F4657C7}" srcOrd="2" destOrd="0" presId="urn:microsoft.com/office/officeart/2018/2/layout/IconVerticalSolidList"/>
    <dgm:cxn modelId="{7A50D53B-E966-4968-988E-1B6D51805596}" type="presParOf" srcId="{D06331B8-F7FD-4F31-AB40-0FE285F5310E}" destId="{4D4CF4B3-CB2E-4AF6-AF27-A374BBCB886E}" srcOrd="3" destOrd="0" presId="urn:microsoft.com/office/officeart/2018/2/layout/IconVerticalSolidList"/>
    <dgm:cxn modelId="{F235B17E-5151-4228-8B2A-3D0DCB2DCABF}" type="presParOf" srcId="{2A9072B5-C59C-4753-8A0A-57B2A1639E47}" destId="{D6295E72-6900-433A-A2E1-EE557F047716}" srcOrd="1" destOrd="0" presId="urn:microsoft.com/office/officeart/2018/2/layout/IconVerticalSolidList"/>
    <dgm:cxn modelId="{264B9A8F-EBDC-4F59-A5C5-20F3B2E4571B}" type="presParOf" srcId="{2A9072B5-C59C-4753-8A0A-57B2A1639E47}" destId="{0D6C697E-4A60-4AFB-9F6E-F990E98CD23A}" srcOrd="2" destOrd="0" presId="urn:microsoft.com/office/officeart/2018/2/layout/IconVerticalSolidList"/>
    <dgm:cxn modelId="{9BFB7A9C-35D1-4A7A-942C-DFCD2F67C8E0}" type="presParOf" srcId="{0D6C697E-4A60-4AFB-9F6E-F990E98CD23A}" destId="{105A943F-2CB5-4250-B913-FD4CBFF4E347}" srcOrd="0" destOrd="0" presId="urn:microsoft.com/office/officeart/2018/2/layout/IconVerticalSolidList"/>
    <dgm:cxn modelId="{FD073E9E-A77F-4E64-A992-BC6CE89F926B}" type="presParOf" srcId="{0D6C697E-4A60-4AFB-9F6E-F990E98CD23A}" destId="{FC8EA79D-D935-4DB6-884B-41E8A6AC2D4E}" srcOrd="1" destOrd="0" presId="urn:microsoft.com/office/officeart/2018/2/layout/IconVerticalSolidList"/>
    <dgm:cxn modelId="{F6E7EA81-FFD3-4AB1-B1D8-2A6ECB8505A7}" type="presParOf" srcId="{0D6C697E-4A60-4AFB-9F6E-F990E98CD23A}" destId="{04E9377A-733F-4832-A6A0-472C2BB01E6B}" srcOrd="2" destOrd="0" presId="urn:microsoft.com/office/officeart/2018/2/layout/IconVerticalSolidList"/>
    <dgm:cxn modelId="{328F127A-A610-4DB1-9E82-88B5F0F2BBB0}" type="presParOf" srcId="{0D6C697E-4A60-4AFB-9F6E-F990E98CD23A}" destId="{61676C0F-CC0A-46EF-8186-B3667F2682E2}" srcOrd="3" destOrd="0" presId="urn:microsoft.com/office/officeart/2018/2/layout/IconVerticalSolidList"/>
    <dgm:cxn modelId="{29B95387-8CF5-4264-913A-CFDF8014ADB0}" type="presParOf" srcId="{2A9072B5-C59C-4753-8A0A-57B2A1639E47}" destId="{0FC25178-4CA1-4579-9365-6ADC3ED91D4E}" srcOrd="3" destOrd="0" presId="urn:microsoft.com/office/officeart/2018/2/layout/IconVerticalSolidList"/>
    <dgm:cxn modelId="{0F7F5C43-080A-489E-A2F9-0F83882972A8}" type="presParOf" srcId="{2A9072B5-C59C-4753-8A0A-57B2A1639E47}" destId="{156FE4E6-916D-4BA7-9209-75537C637931}" srcOrd="4" destOrd="0" presId="urn:microsoft.com/office/officeart/2018/2/layout/IconVerticalSolidList"/>
    <dgm:cxn modelId="{1E0736B1-427A-4EBF-AEF8-DBBAC318A32E}" type="presParOf" srcId="{156FE4E6-916D-4BA7-9209-75537C637931}" destId="{504FB2C5-C49B-4C34-B878-FCB80E105B9A}" srcOrd="0" destOrd="0" presId="urn:microsoft.com/office/officeart/2018/2/layout/IconVerticalSolidList"/>
    <dgm:cxn modelId="{314AEF80-FC82-48A5-8959-8FE06EF6340E}" type="presParOf" srcId="{156FE4E6-916D-4BA7-9209-75537C637931}" destId="{3F1731C4-2673-4DA1-A69C-E6C733C69183}" srcOrd="1" destOrd="0" presId="urn:microsoft.com/office/officeart/2018/2/layout/IconVerticalSolidList"/>
    <dgm:cxn modelId="{D2209A33-1039-4871-820E-45856D937618}" type="presParOf" srcId="{156FE4E6-916D-4BA7-9209-75537C637931}" destId="{8CD6B932-B1DC-426B-88A3-8D04C8696CE1}" srcOrd="2" destOrd="0" presId="urn:microsoft.com/office/officeart/2018/2/layout/IconVerticalSolidList"/>
    <dgm:cxn modelId="{DAAC304B-434C-47C2-A9C1-C72963D47220}" type="presParOf" srcId="{156FE4E6-916D-4BA7-9209-75537C637931}" destId="{075942E7-A7BB-4B6D-96ED-BF5AF912C74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25B396-6135-4F73-8607-6EDAC4779DCC}">
      <dsp:nvSpPr>
        <dsp:cNvPr id="0" name=""/>
        <dsp:cNvSpPr/>
      </dsp:nvSpPr>
      <dsp:spPr>
        <a:xfrm>
          <a:off x="1001262" y="534290"/>
          <a:ext cx="770449" cy="7704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AA1E48-19C4-4832-BC41-434CDF2057F4}">
      <dsp:nvSpPr>
        <dsp:cNvPr id="0" name=""/>
        <dsp:cNvSpPr/>
      </dsp:nvSpPr>
      <dsp:spPr>
        <a:xfrm>
          <a:off x="0" y="1634178"/>
          <a:ext cx="2468758" cy="13044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dirty="0"/>
            <a:t>Our “low-code” tools are intended to be easy enough for a “citizen developer”. </a:t>
          </a:r>
          <a:br>
            <a:rPr lang="en-US" sz="1400" kern="1200" dirty="0"/>
          </a:br>
          <a:r>
            <a:rPr lang="en-US" sz="1400" i="1" kern="1200" dirty="0"/>
            <a:t>If this is what you are pitching to customers, then you should be proof that it is easy.​</a:t>
          </a:r>
        </a:p>
      </dsp:txBody>
      <dsp:txXfrm>
        <a:off x="0" y="1634178"/>
        <a:ext cx="2468758" cy="1304446"/>
      </dsp:txXfrm>
    </dsp:sp>
    <dsp:sp modelId="{A1B2F5F9-1965-4809-970B-360E3C29A683}">
      <dsp:nvSpPr>
        <dsp:cNvPr id="0" name=""/>
        <dsp:cNvSpPr/>
      </dsp:nvSpPr>
      <dsp:spPr>
        <a:xfrm>
          <a:off x="4995872" y="425480"/>
          <a:ext cx="770449" cy="7704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0A28EB-2614-4B82-98F6-B5321DF84989}">
      <dsp:nvSpPr>
        <dsp:cNvPr id="0" name=""/>
        <dsp:cNvSpPr/>
      </dsp:nvSpPr>
      <dsp:spPr>
        <a:xfrm>
          <a:off x="3353482" y="1558168"/>
          <a:ext cx="4085332" cy="13044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a:t>A CSM is NOT allowed to “code with/for” a customer.</a:t>
          </a:r>
          <a:br>
            <a:rPr lang="en-US" sz="1400" kern="1200"/>
          </a:br>
          <a:br>
            <a:rPr lang="en-US" sz="1400" kern="1200"/>
          </a:br>
          <a:r>
            <a:rPr lang="en-US" sz="1400" b="1" i="1" kern="1200"/>
            <a:t>Scalability </a:t>
          </a:r>
          <a:r>
            <a:rPr lang="en-US" sz="1400" b="1" kern="1200"/>
            <a:t>- </a:t>
          </a:r>
          <a:r>
            <a:rPr lang="en-US" sz="1400" kern="1200"/>
            <a:t> Building to customer requirements takes time and you aren’t really empowering the customer if you are doing it for them.​</a:t>
          </a:r>
          <a:br>
            <a:rPr lang="en-US" sz="1400" kern="1200"/>
          </a:br>
          <a:br>
            <a:rPr lang="en-US" sz="1400" kern="1200"/>
          </a:br>
          <a:r>
            <a:rPr lang="en-US" sz="1400" b="1" i="1" kern="1200"/>
            <a:t>Liability</a:t>
          </a:r>
          <a:r>
            <a:rPr lang="en-US" sz="1400" b="1" kern="1200"/>
            <a:t> - </a:t>
          </a:r>
          <a:r>
            <a:rPr lang="en-US" sz="1400" kern="1200"/>
            <a:t>If a problem were to arise, it is critical customers know we are only providing guidance.​</a:t>
          </a:r>
        </a:p>
      </dsp:txBody>
      <dsp:txXfrm>
        <a:off x="3353482" y="1558168"/>
        <a:ext cx="4085332" cy="1304446"/>
      </dsp:txXfrm>
    </dsp:sp>
    <dsp:sp modelId="{C1519453-2068-4426-A977-3244B7F7830C}">
      <dsp:nvSpPr>
        <dsp:cNvPr id="0" name=""/>
        <dsp:cNvSpPr/>
      </dsp:nvSpPr>
      <dsp:spPr>
        <a:xfrm>
          <a:off x="8792595" y="471984"/>
          <a:ext cx="770449" cy="7704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6AE3F9-D945-444F-B47E-F438CF491CE7}">
      <dsp:nvSpPr>
        <dsp:cNvPr id="0" name=""/>
        <dsp:cNvSpPr/>
      </dsp:nvSpPr>
      <dsp:spPr>
        <a:xfrm>
          <a:off x="8084905" y="1553537"/>
          <a:ext cx="2468793" cy="13044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US" sz="1400" kern="1200"/>
            <a:t>Having said that, you need to develop the ability to “code with/for” so you can provide the guidance needed.</a:t>
          </a:r>
        </a:p>
      </dsp:txBody>
      <dsp:txXfrm>
        <a:off x="8084905" y="1553537"/>
        <a:ext cx="2468793" cy="13044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E8329-FE30-47B6-BF88-BE1DB57E2E67}">
      <dsp:nvSpPr>
        <dsp:cNvPr id="0" name=""/>
        <dsp:cNvSpPr/>
      </dsp:nvSpPr>
      <dsp:spPr>
        <a:xfrm>
          <a:off x="0" y="465"/>
          <a:ext cx="9237662" cy="108830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C196001-5333-4B1C-9A0E-56FDC86FD613}">
      <dsp:nvSpPr>
        <dsp:cNvPr id="0" name=""/>
        <dsp:cNvSpPr/>
      </dsp:nvSpPr>
      <dsp:spPr>
        <a:xfrm>
          <a:off x="329212" y="245333"/>
          <a:ext cx="598568" cy="5985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4CF4B3-CB2E-4AF6-AF27-A374BBCB886E}">
      <dsp:nvSpPr>
        <dsp:cNvPr id="0" name=""/>
        <dsp:cNvSpPr/>
      </dsp:nvSpPr>
      <dsp:spPr>
        <a:xfrm>
          <a:off x="1256993" y="465"/>
          <a:ext cx="7980668" cy="1088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179" tIns="115179" rIns="115179" bIns="115179" numCol="1" spcCol="1270" anchor="ctr" anchorCtr="0">
          <a:noAutofit/>
        </a:bodyPr>
        <a:lstStyle/>
        <a:p>
          <a:pPr marL="0" lvl="0" indent="0" algn="l" defTabSz="1111250">
            <a:lnSpc>
              <a:spcPct val="100000"/>
            </a:lnSpc>
            <a:spcBef>
              <a:spcPct val="0"/>
            </a:spcBef>
            <a:spcAft>
              <a:spcPct val="35000"/>
            </a:spcAft>
            <a:buNone/>
          </a:pPr>
          <a:r>
            <a:rPr lang="en-US" sz="2500" kern="1200">
              <a:latin typeface="+mn-lt"/>
            </a:rPr>
            <a:t>Digitizing Patient Intake Process</a:t>
          </a:r>
        </a:p>
      </dsp:txBody>
      <dsp:txXfrm>
        <a:off x="1256993" y="465"/>
        <a:ext cx="7980668" cy="1088305"/>
      </dsp:txXfrm>
    </dsp:sp>
    <dsp:sp modelId="{105A943F-2CB5-4250-B913-FD4CBFF4E347}">
      <dsp:nvSpPr>
        <dsp:cNvPr id="0" name=""/>
        <dsp:cNvSpPr/>
      </dsp:nvSpPr>
      <dsp:spPr>
        <a:xfrm>
          <a:off x="0" y="1360847"/>
          <a:ext cx="9237662" cy="108830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8EA79D-D935-4DB6-884B-41E8A6AC2D4E}">
      <dsp:nvSpPr>
        <dsp:cNvPr id="0" name=""/>
        <dsp:cNvSpPr/>
      </dsp:nvSpPr>
      <dsp:spPr>
        <a:xfrm>
          <a:off x="329212" y="1605715"/>
          <a:ext cx="598568" cy="5985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676C0F-CC0A-46EF-8186-B3667F2682E2}">
      <dsp:nvSpPr>
        <dsp:cNvPr id="0" name=""/>
        <dsp:cNvSpPr/>
      </dsp:nvSpPr>
      <dsp:spPr>
        <a:xfrm>
          <a:off x="1256993" y="1360847"/>
          <a:ext cx="7980668" cy="1088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179" tIns="115179" rIns="115179" bIns="115179" numCol="1" spcCol="1270" anchor="ctr" anchorCtr="0">
          <a:noAutofit/>
        </a:bodyPr>
        <a:lstStyle/>
        <a:p>
          <a:pPr marL="0" lvl="0" indent="0" algn="l" defTabSz="1111250">
            <a:lnSpc>
              <a:spcPct val="100000"/>
            </a:lnSpc>
            <a:spcBef>
              <a:spcPct val="0"/>
            </a:spcBef>
            <a:spcAft>
              <a:spcPct val="35000"/>
            </a:spcAft>
            <a:buNone/>
          </a:pPr>
          <a:r>
            <a:rPr lang="en-US" sz="2500" kern="1200">
              <a:latin typeface="+mn-lt"/>
            </a:rPr>
            <a:t>Internal Microsoft Tools</a:t>
          </a:r>
        </a:p>
      </dsp:txBody>
      <dsp:txXfrm>
        <a:off x="1256993" y="1360847"/>
        <a:ext cx="7980668" cy="1088305"/>
      </dsp:txXfrm>
    </dsp:sp>
    <dsp:sp modelId="{504FB2C5-C49B-4C34-B878-FCB80E105B9A}">
      <dsp:nvSpPr>
        <dsp:cNvPr id="0" name=""/>
        <dsp:cNvSpPr/>
      </dsp:nvSpPr>
      <dsp:spPr>
        <a:xfrm>
          <a:off x="0" y="2721229"/>
          <a:ext cx="9237662" cy="108830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1731C4-2673-4DA1-A69C-E6C733C69183}">
      <dsp:nvSpPr>
        <dsp:cNvPr id="0" name=""/>
        <dsp:cNvSpPr/>
      </dsp:nvSpPr>
      <dsp:spPr>
        <a:xfrm>
          <a:off x="329212" y="2966098"/>
          <a:ext cx="598568" cy="5985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5942E7-A7BB-4B6D-96ED-BF5AF912C74A}">
      <dsp:nvSpPr>
        <dsp:cNvPr id="0" name=""/>
        <dsp:cNvSpPr/>
      </dsp:nvSpPr>
      <dsp:spPr>
        <a:xfrm>
          <a:off x="1256993" y="2721229"/>
          <a:ext cx="7980668" cy="1088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5179" tIns="115179" rIns="115179" bIns="115179" numCol="1" spcCol="1270" anchor="ctr" anchorCtr="0">
          <a:noAutofit/>
        </a:bodyPr>
        <a:lstStyle/>
        <a:p>
          <a:pPr marL="0" lvl="0" indent="0" algn="l" defTabSz="1111250">
            <a:lnSpc>
              <a:spcPct val="100000"/>
            </a:lnSpc>
            <a:spcBef>
              <a:spcPct val="0"/>
            </a:spcBef>
            <a:spcAft>
              <a:spcPct val="35000"/>
            </a:spcAft>
            <a:buNone/>
          </a:pPr>
          <a:r>
            <a:rPr lang="en-US" sz="2500" kern="1200"/>
            <a:t>Open Track</a:t>
          </a:r>
        </a:p>
      </dsp:txBody>
      <dsp:txXfrm>
        <a:off x="1256993" y="2721229"/>
        <a:ext cx="7980668" cy="108830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5ACB82-049A-48AA-8E62-3FDA6DE4B7F8}" type="datetimeFigureOut">
              <a:rPr lang="en-US" smtClean="0"/>
              <a:t>2/17/2022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40EB7A-6CAC-4C0D-9343-F0F77B9B012F}" type="slidenum">
              <a:rPr lang="en-US" smtClean="0"/>
              <a:t>‹#›</a:t>
            </a:fld>
            <a:endParaRPr lang="en-US"/>
          </a:p>
        </p:txBody>
      </p:sp>
    </p:spTree>
    <p:extLst>
      <p:ext uri="{BB962C8B-B14F-4D97-AF65-F5344CB8AC3E}">
        <p14:creationId xmlns:p14="http://schemas.microsoft.com/office/powerpoint/2010/main" val="3175173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Speaker: Jeff Fattic</a:t>
            </a:r>
          </a:p>
        </p:txBody>
      </p:sp>
      <p:sp>
        <p:nvSpPr>
          <p:cNvPr id="4" name="Slide Number Placeholder 3"/>
          <p:cNvSpPr>
            <a:spLocks noGrp="1"/>
          </p:cNvSpPr>
          <p:nvPr>
            <p:ph type="sldNum" sz="quarter" idx="5"/>
          </p:nvPr>
        </p:nvSpPr>
        <p:spPr/>
        <p:txBody>
          <a:bodyPr/>
          <a:lstStyle/>
          <a:p>
            <a:fld id="{5340EB7A-6CAC-4C0D-9343-F0F77B9B012F}" type="slidenum">
              <a:rPr lang="en-US" smtClean="0"/>
              <a:t>1</a:t>
            </a:fld>
            <a:endParaRPr lang="en-US"/>
          </a:p>
        </p:txBody>
      </p:sp>
    </p:spTree>
    <p:extLst>
      <p:ext uri="{BB962C8B-B14F-4D97-AF65-F5344CB8AC3E}">
        <p14:creationId xmlns:p14="http://schemas.microsoft.com/office/powerpoint/2010/main" val="11686950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3700" y="690563"/>
            <a:ext cx="6146800" cy="3457575"/>
          </a:xfrm>
        </p:spPr>
      </p:sp>
      <p:sp>
        <p:nvSpPr>
          <p:cNvPr id="3" name="Notes Placeholder 2"/>
          <p:cNvSpPr>
            <a:spLocks noGrp="1"/>
          </p:cNvSpPr>
          <p:nvPr>
            <p:ph type="body" idx="1"/>
          </p:nvPr>
        </p:nvSpPr>
        <p:spPr/>
        <p:txBody>
          <a:bodyPr>
            <a:normAutofit/>
          </a:bodyPr>
          <a:lstStyle/>
          <a:p>
            <a:endParaRPr lang="en-US"/>
          </a:p>
        </p:txBody>
      </p:sp>
      <p:sp>
        <p:nvSpPr>
          <p:cNvPr id="6" name="Date Placeholder 5"/>
          <p:cNvSpPr>
            <a:spLocks noGrp="1"/>
          </p:cNvSpPr>
          <p:nvPr>
            <p:ph type="dt"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CBFDC3-77FE-4455-B1DB-3FE31EA4FB49}" type="datetime1">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2/17/2022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9" name="Footer Placeholder 8"/>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000000"/>
                </a:solidFill>
                <a:effectLst/>
                <a:uLnTx/>
                <a:uFillTx/>
                <a:latin typeface="Segoe UI" pitchFamily="34" charset="0"/>
                <a:ea typeface="+mn-ea"/>
                <a:cs typeface="+mn-cs"/>
              </a:rPr>
              <a:t>© 2012 Microsoft Corporation. All rights reserved. Microsoft, Windows  and other product names are or may be registered trademarks and/or trademarks in the U.S. and/or other countries.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00" b="0" i="0" u="none" strike="noStrike" kern="0" cap="none" spc="0" normalizeH="0" baseline="0" noProof="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a:t>
            </a:r>
            <a:br>
              <a:rPr kumimoji="0" lang="en-US" sz="500" b="0" i="0" u="none" strike="noStrike" kern="0" cap="none" spc="0" normalizeH="0" baseline="0" noProof="0">
                <a:ln>
                  <a:noFill/>
                </a:ln>
                <a:solidFill>
                  <a:srgbClr val="000000"/>
                </a:solidFill>
                <a:effectLst/>
                <a:uLnTx/>
                <a:uFillTx/>
                <a:latin typeface="Segoe UI" pitchFamily="34" charset="0"/>
                <a:ea typeface="+mn-ea"/>
                <a:cs typeface="+mn-cs"/>
              </a:rPr>
            </a:br>
            <a:r>
              <a:rPr kumimoji="0" lang="en-US" sz="500" b="0" i="0" u="none" strike="noStrike" kern="0" cap="none" spc="0" normalizeH="0" baseline="0" noProof="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p>
        </p:txBody>
      </p:sp>
      <p:sp>
        <p:nvSpPr>
          <p:cNvPr id="10" name="Slide Number Placeholder 9"/>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80CB99-47E3-46F4-AAEB-3919FBEFC014}"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11" name="Header Placeholder 10"/>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Dynamics</a:t>
            </a:r>
          </a:p>
        </p:txBody>
      </p:sp>
    </p:spTree>
    <p:extLst>
      <p:ext uri="{BB962C8B-B14F-4D97-AF65-F5344CB8AC3E}">
        <p14:creationId xmlns:p14="http://schemas.microsoft.com/office/powerpoint/2010/main" val="568922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Speaker: Jeff Fattic</a:t>
            </a:r>
          </a:p>
        </p:txBody>
      </p:sp>
      <p:sp>
        <p:nvSpPr>
          <p:cNvPr id="4" name="Slide Number Placeholder 3"/>
          <p:cNvSpPr>
            <a:spLocks noGrp="1"/>
          </p:cNvSpPr>
          <p:nvPr>
            <p:ph type="sldNum" sz="quarter" idx="5"/>
          </p:nvPr>
        </p:nvSpPr>
        <p:spPr/>
        <p:txBody>
          <a:bodyPr/>
          <a:lstStyle/>
          <a:p>
            <a:fld id="{5340EB7A-6CAC-4C0D-9343-F0F77B9B012F}" type="slidenum">
              <a:rPr lang="en-US" smtClean="0"/>
              <a:t>2</a:t>
            </a:fld>
            <a:endParaRPr lang="en-US"/>
          </a:p>
        </p:txBody>
      </p:sp>
    </p:spTree>
    <p:extLst>
      <p:ext uri="{BB962C8B-B14F-4D97-AF65-F5344CB8AC3E}">
        <p14:creationId xmlns:p14="http://schemas.microsoft.com/office/powerpoint/2010/main" val="2168775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Speaker: Marta, Jeff Fattic</a:t>
            </a:r>
          </a:p>
        </p:txBody>
      </p:sp>
      <p:sp>
        <p:nvSpPr>
          <p:cNvPr id="4" name="Slide Number Placeholder 3"/>
          <p:cNvSpPr>
            <a:spLocks noGrp="1"/>
          </p:cNvSpPr>
          <p:nvPr>
            <p:ph type="sldNum" sz="quarter" idx="5"/>
          </p:nvPr>
        </p:nvSpPr>
        <p:spPr/>
        <p:txBody>
          <a:bodyPr/>
          <a:lstStyle/>
          <a:p>
            <a:fld id="{5340EB7A-6CAC-4C0D-9343-F0F77B9B012F}" type="slidenum">
              <a:rPr lang="en-US" smtClean="0"/>
              <a:t>3</a:t>
            </a:fld>
            <a:endParaRPr lang="en-US"/>
          </a:p>
        </p:txBody>
      </p:sp>
    </p:spTree>
    <p:extLst>
      <p:ext uri="{BB962C8B-B14F-4D97-AF65-F5344CB8AC3E}">
        <p14:creationId xmlns:p14="http://schemas.microsoft.com/office/powerpoint/2010/main" val="4051654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Speaker: Jeff Fattic</a:t>
            </a:r>
          </a:p>
        </p:txBody>
      </p:sp>
      <p:sp>
        <p:nvSpPr>
          <p:cNvPr id="4" name="Slide Number Placeholder 3"/>
          <p:cNvSpPr>
            <a:spLocks noGrp="1"/>
          </p:cNvSpPr>
          <p:nvPr>
            <p:ph type="sldNum" sz="quarter" idx="5"/>
          </p:nvPr>
        </p:nvSpPr>
        <p:spPr/>
        <p:txBody>
          <a:bodyPr/>
          <a:lstStyle/>
          <a:p>
            <a:fld id="{5340EB7A-6CAC-4C0D-9343-F0F77B9B012F}" type="slidenum">
              <a:rPr lang="en-US" smtClean="0"/>
              <a:t>4</a:t>
            </a:fld>
            <a:endParaRPr lang="en-US"/>
          </a:p>
        </p:txBody>
      </p:sp>
    </p:spTree>
    <p:extLst>
      <p:ext uri="{BB962C8B-B14F-4D97-AF65-F5344CB8AC3E}">
        <p14:creationId xmlns:p14="http://schemas.microsoft.com/office/powerpoint/2010/main" val="3151657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Speaker: Scott Dwyer</a:t>
            </a:r>
          </a:p>
        </p:txBody>
      </p:sp>
      <p:sp>
        <p:nvSpPr>
          <p:cNvPr id="4" name="Slide Number Placeholder 3"/>
          <p:cNvSpPr>
            <a:spLocks noGrp="1"/>
          </p:cNvSpPr>
          <p:nvPr>
            <p:ph type="sldNum" sz="quarter" idx="5"/>
          </p:nvPr>
        </p:nvSpPr>
        <p:spPr/>
        <p:txBody>
          <a:bodyPr/>
          <a:lstStyle/>
          <a:p>
            <a:fld id="{5340EB7A-6CAC-4C0D-9343-F0F77B9B012F}" type="slidenum">
              <a:rPr lang="en-US" smtClean="0"/>
              <a:t>5</a:t>
            </a:fld>
            <a:endParaRPr lang="en-US"/>
          </a:p>
        </p:txBody>
      </p:sp>
    </p:spTree>
    <p:extLst>
      <p:ext uri="{BB962C8B-B14F-4D97-AF65-F5344CB8AC3E}">
        <p14:creationId xmlns:p14="http://schemas.microsoft.com/office/powerpoint/2010/main" val="36473558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Speaker: Jeff Fattic</a:t>
            </a:r>
          </a:p>
        </p:txBody>
      </p:sp>
      <p:sp>
        <p:nvSpPr>
          <p:cNvPr id="4" name="Slide Number Placeholder 3"/>
          <p:cNvSpPr>
            <a:spLocks noGrp="1"/>
          </p:cNvSpPr>
          <p:nvPr>
            <p:ph type="sldNum" sz="quarter" idx="5"/>
          </p:nvPr>
        </p:nvSpPr>
        <p:spPr/>
        <p:txBody>
          <a:bodyPr/>
          <a:lstStyle/>
          <a:p>
            <a:fld id="{5340EB7A-6CAC-4C0D-9343-F0F77B9B012F}" type="slidenum">
              <a:rPr lang="en-US" smtClean="0"/>
              <a:t>6</a:t>
            </a:fld>
            <a:endParaRPr lang="en-US"/>
          </a:p>
        </p:txBody>
      </p:sp>
    </p:spTree>
    <p:extLst>
      <p:ext uri="{BB962C8B-B14F-4D97-AF65-F5344CB8AC3E}">
        <p14:creationId xmlns:p14="http://schemas.microsoft.com/office/powerpoint/2010/main" val="2226640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Speaker: Jeff Fattic</a:t>
            </a:r>
            <a:endParaRPr lang="en-US">
              <a:cs typeface="Calibri"/>
            </a:endParaRPr>
          </a:p>
        </p:txBody>
      </p:sp>
      <p:sp>
        <p:nvSpPr>
          <p:cNvPr id="4" name="Slide Number Placeholder 3"/>
          <p:cNvSpPr>
            <a:spLocks noGrp="1"/>
          </p:cNvSpPr>
          <p:nvPr>
            <p:ph type="sldNum" sz="quarter" idx="5"/>
          </p:nvPr>
        </p:nvSpPr>
        <p:spPr/>
        <p:txBody>
          <a:bodyPr/>
          <a:lstStyle/>
          <a:p>
            <a:fld id="{5340EB7A-6CAC-4C0D-9343-F0F77B9B012F}" type="slidenum">
              <a:rPr lang="en-US" smtClean="0"/>
              <a:t>7</a:t>
            </a:fld>
            <a:endParaRPr lang="en-US"/>
          </a:p>
        </p:txBody>
      </p:sp>
    </p:spTree>
    <p:extLst>
      <p:ext uri="{BB962C8B-B14F-4D97-AF65-F5344CB8AC3E}">
        <p14:creationId xmlns:p14="http://schemas.microsoft.com/office/powerpoint/2010/main" val="37629342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Speaker: Jeff Fattic</a:t>
            </a:r>
            <a:endParaRPr lang="en-US">
              <a:cs typeface="Calibri"/>
            </a:endParaRPr>
          </a:p>
          <a:p>
            <a:endParaRPr lang="en-US"/>
          </a:p>
        </p:txBody>
      </p:sp>
      <p:sp>
        <p:nvSpPr>
          <p:cNvPr id="4" name="Slide Number Placeholder 3"/>
          <p:cNvSpPr>
            <a:spLocks noGrp="1"/>
          </p:cNvSpPr>
          <p:nvPr>
            <p:ph type="sldNum" sz="quarter" idx="5"/>
          </p:nvPr>
        </p:nvSpPr>
        <p:spPr/>
        <p:txBody>
          <a:bodyPr/>
          <a:lstStyle/>
          <a:p>
            <a:fld id="{5340EB7A-6CAC-4C0D-9343-F0F77B9B012F}" type="slidenum">
              <a:rPr lang="en-US" smtClean="0"/>
              <a:t>8</a:t>
            </a:fld>
            <a:endParaRPr lang="en-US"/>
          </a:p>
        </p:txBody>
      </p:sp>
    </p:spTree>
    <p:extLst>
      <p:ext uri="{BB962C8B-B14F-4D97-AF65-F5344CB8AC3E}">
        <p14:creationId xmlns:p14="http://schemas.microsoft.com/office/powerpoint/2010/main" val="34083385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Speaker: Jeff Fattic</a:t>
            </a:r>
          </a:p>
        </p:txBody>
      </p:sp>
      <p:sp>
        <p:nvSpPr>
          <p:cNvPr id="4" name="Slide Number Placeholder 3"/>
          <p:cNvSpPr>
            <a:spLocks noGrp="1"/>
          </p:cNvSpPr>
          <p:nvPr>
            <p:ph type="sldNum" sz="quarter" idx="5"/>
          </p:nvPr>
        </p:nvSpPr>
        <p:spPr/>
        <p:txBody>
          <a:bodyPr/>
          <a:lstStyle/>
          <a:p>
            <a:fld id="{5340EB7A-6CAC-4C0D-9343-F0F77B9B012F}" type="slidenum">
              <a:rPr lang="en-US" smtClean="0"/>
              <a:t>9</a:t>
            </a:fld>
            <a:endParaRPr lang="en-US"/>
          </a:p>
        </p:txBody>
      </p:sp>
    </p:spTree>
    <p:extLst>
      <p:ext uri="{BB962C8B-B14F-4D97-AF65-F5344CB8AC3E}">
        <p14:creationId xmlns:p14="http://schemas.microsoft.com/office/powerpoint/2010/main" val="382510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F8CF-692C-4963-8B5E-D1C0928CF160}"/>
              </a:ext>
            </a:extLst>
          </p:cNvPr>
          <p:cNvSpPr>
            <a:spLocks noGrp="1"/>
          </p:cNvSpPr>
          <p:nvPr>
            <p:ph type="ctrTitle"/>
          </p:nvPr>
        </p:nvSpPr>
        <p:spPr>
          <a:xfrm>
            <a:off x="1429612" y="1013984"/>
            <a:ext cx="7714388" cy="3260635"/>
          </a:xfrm>
        </p:spPr>
        <p:txBody>
          <a:bodyPr anchor="b"/>
          <a:lstStyle>
            <a:lvl1pPr algn="l">
              <a:defRPr sz="2800"/>
            </a:lvl1pPr>
          </a:lstStyle>
          <a:p>
            <a:r>
              <a:rPr lang="en-US"/>
              <a:t>Click to edit Master title style</a:t>
            </a:r>
          </a:p>
        </p:txBody>
      </p:sp>
      <p:sp>
        <p:nvSpPr>
          <p:cNvPr id="3" name="Subtitle 2">
            <a:extLst>
              <a:ext uri="{FF2B5EF4-FFF2-40B4-BE49-F238E27FC236}">
                <a16:creationId xmlns:a16="http://schemas.microsoft.com/office/drawing/2014/main" id="{9F419655-1613-4CC0-BBE9-BD2CB2C3C766}"/>
              </a:ext>
            </a:extLst>
          </p:cNvPr>
          <p:cNvSpPr>
            <a:spLocks noGrp="1"/>
          </p:cNvSpPr>
          <p:nvPr>
            <p:ph type="subTitle" idx="1"/>
          </p:nvPr>
        </p:nvSpPr>
        <p:spPr>
          <a:xfrm>
            <a:off x="1429612" y="4848464"/>
            <a:ext cx="7714388" cy="1085849"/>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267FFF-6BC4-4DF0-BC55-B2C3BFD8ED12}"/>
              </a:ext>
            </a:extLst>
          </p:cNvPr>
          <p:cNvSpPr>
            <a:spLocks noGrp="1"/>
          </p:cNvSpPr>
          <p:nvPr>
            <p:ph type="dt" sz="half" idx="10"/>
          </p:nvPr>
        </p:nvSpPr>
        <p:spPr/>
        <p:txBody>
          <a:bodyPr/>
          <a:lstStyle/>
          <a:p>
            <a:fld id="{3C2B07E4-CDF9-4C88-A2F3-04620E58224D}" type="datetimeFigureOut">
              <a:rPr lang="en-US" smtClean="0"/>
              <a:t>2/17/2022</a:t>
            </a:fld>
            <a:endParaRPr lang="en-US"/>
          </a:p>
        </p:txBody>
      </p:sp>
      <p:sp>
        <p:nvSpPr>
          <p:cNvPr id="5" name="Footer Placeholder 4">
            <a:extLst>
              <a:ext uri="{FF2B5EF4-FFF2-40B4-BE49-F238E27FC236}">
                <a16:creationId xmlns:a16="http://schemas.microsoft.com/office/drawing/2014/main" id="{D6389830-A1B7-484B-832C-F64A558BD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8F727-72C8-47A9-8E54-AD84590286F9}"/>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7" name="Straight Connector 6">
            <a:extLst>
              <a:ext uri="{FF2B5EF4-FFF2-40B4-BE49-F238E27FC236}">
                <a16:creationId xmlns:a16="http://schemas.microsoft.com/office/drawing/2014/main" id="{AEED5540-64E5-4258-ABA4-753F07B71B38}"/>
              </a:ext>
            </a:extLst>
          </p:cNvPr>
          <p:cNvCxnSpPr>
            <a:cxnSpLocks/>
          </p:cNvCxnSpPr>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0555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A5DE-E5C6-4DB9-AD28-8F1EAC6F551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Vertical Text Placeholder 2">
            <a:extLst>
              <a:ext uri="{FF2B5EF4-FFF2-40B4-BE49-F238E27FC236}">
                <a16:creationId xmlns:a16="http://schemas.microsoft.com/office/drawing/2014/main" id="{4363E08E-9B2D-4740-9AC6-D5E1CFB95FC6}"/>
              </a:ext>
            </a:extLst>
          </p:cNvPr>
          <p:cNvSpPr>
            <a:spLocks noGrp="1"/>
          </p:cNvSpPr>
          <p:nvPr>
            <p:ph type="body" orient="vert" idx="1"/>
          </p:nvPr>
        </p:nvSpPr>
        <p:spPr>
          <a:xfrm>
            <a:off x="1429566" y="2229957"/>
            <a:ext cx="9238434" cy="3866043"/>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4E3736-E8AA-4F58-9D3A-27050B287F9D}"/>
              </a:ext>
            </a:extLst>
          </p:cNvPr>
          <p:cNvSpPr>
            <a:spLocks noGrp="1"/>
          </p:cNvSpPr>
          <p:nvPr>
            <p:ph type="dt" sz="half" idx="10"/>
          </p:nvPr>
        </p:nvSpPr>
        <p:spPr/>
        <p:txBody>
          <a:bodyPr/>
          <a:lstStyle/>
          <a:p>
            <a:fld id="{3C2B07E4-CDF9-4C88-A2F3-04620E58224D}" type="datetimeFigureOut">
              <a:rPr lang="en-US" smtClean="0"/>
              <a:t>2/17/2022</a:t>
            </a:fld>
            <a:endParaRPr lang="en-US"/>
          </a:p>
        </p:txBody>
      </p:sp>
      <p:sp>
        <p:nvSpPr>
          <p:cNvPr id="5" name="Footer Placeholder 4">
            <a:extLst>
              <a:ext uri="{FF2B5EF4-FFF2-40B4-BE49-F238E27FC236}">
                <a16:creationId xmlns:a16="http://schemas.microsoft.com/office/drawing/2014/main" id="{1DE95E84-15BC-478B-9DAB-15025867B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E9D98F-E0A8-4254-A957-7F17811D017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785453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DE70F5-2276-4F91-9FC2-8DA4B528814A}"/>
              </a:ext>
            </a:extLst>
          </p:cNvPr>
          <p:cNvSpPr>
            <a:spLocks noGrp="1"/>
          </p:cNvSpPr>
          <p:nvPr>
            <p:ph type="title" orient="vert"/>
          </p:nvPr>
        </p:nvSpPr>
        <p:spPr>
          <a:xfrm>
            <a:off x="9144000" y="1467699"/>
            <a:ext cx="1758461" cy="4628301"/>
          </a:xfrm>
        </p:spPr>
        <p:txBody>
          <a:bodyPr vert="eaVert"/>
          <a:lstStyle>
            <a:lvl1pPr>
              <a:defRPr>
                <a:solidFill>
                  <a:schemeClr val="tx1"/>
                </a:solidFill>
              </a:defRPr>
            </a:lvl1pPr>
          </a:lstStyle>
          <a:p>
            <a:r>
              <a:rPr lang="en-US"/>
              <a:t>Click to edit Master title style</a:t>
            </a:r>
          </a:p>
        </p:txBody>
      </p:sp>
      <p:sp>
        <p:nvSpPr>
          <p:cNvPr id="3" name="Vertical Text Placeholder 2">
            <a:extLst>
              <a:ext uri="{FF2B5EF4-FFF2-40B4-BE49-F238E27FC236}">
                <a16:creationId xmlns:a16="http://schemas.microsoft.com/office/drawing/2014/main" id="{D21856C5-C2FD-45E4-A631-AC06B5495BEA}"/>
              </a:ext>
            </a:extLst>
          </p:cNvPr>
          <p:cNvSpPr>
            <a:spLocks noGrp="1"/>
          </p:cNvSpPr>
          <p:nvPr>
            <p:ph type="body" orient="vert" idx="1"/>
          </p:nvPr>
        </p:nvSpPr>
        <p:spPr>
          <a:xfrm>
            <a:off x="1182312" y="1467699"/>
            <a:ext cx="7839379" cy="4628301"/>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E336EA-B6DD-4115-9C67-79A24C866ED4}"/>
              </a:ext>
            </a:extLst>
          </p:cNvPr>
          <p:cNvSpPr>
            <a:spLocks noGrp="1"/>
          </p:cNvSpPr>
          <p:nvPr>
            <p:ph type="dt" sz="half" idx="10"/>
          </p:nvPr>
        </p:nvSpPr>
        <p:spPr/>
        <p:txBody>
          <a:bodyPr/>
          <a:lstStyle/>
          <a:p>
            <a:fld id="{3C2B07E4-CDF9-4C88-A2F3-04620E58224D}" type="datetimeFigureOut">
              <a:rPr lang="en-US" smtClean="0"/>
              <a:t>2/17/2022</a:t>
            </a:fld>
            <a:endParaRPr lang="en-US"/>
          </a:p>
        </p:txBody>
      </p:sp>
      <p:sp>
        <p:nvSpPr>
          <p:cNvPr id="5" name="Footer Placeholder 4">
            <a:extLst>
              <a:ext uri="{FF2B5EF4-FFF2-40B4-BE49-F238E27FC236}">
                <a16:creationId xmlns:a16="http://schemas.microsoft.com/office/drawing/2014/main" id="{C2EA668B-1DAB-449C-9BA4-7B1572A22B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6567E-119D-4C98-93FF-73A332803A13}"/>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7057058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Title Slide Photo_Option">
    <p:bg>
      <p:bgPr>
        <a:solidFill>
          <a:srgbClr val="000000"/>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15B2BE6-1695-44E0-BC92-F46B0FA5F705}"/>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saturation sat="15000"/>
                    </a14:imgEffect>
                    <a14:imgEffect>
                      <a14:brightnessContrast bright="-20000" contrast="20000"/>
                    </a14:imgEffect>
                  </a14:imgLayer>
                </a14:imgProps>
              </a:ext>
            </a:extLst>
          </a:blip>
          <a:srcRect l="7018" r="3247" b="24286"/>
          <a:stretch/>
        </p:blipFill>
        <p:spPr>
          <a:xfrm>
            <a:off x="0" y="-2"/>
            <a:ext cx="12192000" cy="6858000"/>
          </a:xfrm>
          <a:prstGeom prst="rect">
            <a:avLst/>
          </a:prstGeom>
          <a:noFill/>
          <a:effectLst>
            <a:outerShdw blurRad="50800" dist="50800" dir="5400000" algn="ctr" rotWithShape="0">
              <a:srgbClr val="000000">
                <a:alpha val="47000"/>
              </a:srgbClr>
            </a:outerShdw>
          </a:effectLst>
        </p:spPr>
      </p:pic>
      <p:sp>
        <p:nvSpPr>
          <p:cNvPr id="10" name="Rectangle 9">
            <a:extLst>
              <a:ext uri="{FF2B5EF4-FFF2-40B4-BE49-F238E27FC236}">
                <a16:creationId xmlns:a16="http://schemas.microsoft.com/office/drawing/2014/main" id="{5992ED34-2C50-42D6-BB36-80E2EA41CCC1}"/>
              </a:ext>
            </a:extLst>
          </p:cNvPr>
          <p:cNvSpPr/>
          <p:nvPr userDrawn="1"/>
        </p:nvSpPr>
        <p:spPr bwMode="gray">
          <a:xfrm>
            <a:off x="0" y="0"/>
            <a:ext cx="12192000" cy="6858000"/>
          </a:xfrm>
          <a:prstGeom prst="rect">
            <a:avLst/>
          </a:prstGeom>
          <a:solidFill>
            <a:srgbClr val="000000">
              <a:alpha val="66000"/>
            </a:srgbClr>
          </a:solidFill>
          <a:ln w="6350">
            <a:noFill/>
            <a:miter lim="800000"/>
            <a:headEnd/>
            <a:tailEnd/>
          </a:ln>
          <a:effectLst/>
        </p:spPr>
        <p:txBody>
          <a:bodyPr vert="horz" wrap="square" lIns="70585" tIns="70585" rIns="70585" bIns="70585" numCol="1" rtlCol="0" anchor="t" anchorCtr="0" compatLnSpc="1">
            <a:prstTxWarp prst="textNoShape">
              <a:avLst/>
            </a:prstTxWarp>
            <a:noAutofit/>
          </a:bodyPr>
          <a:lstStyle/>
          <a:p>
            <a:pPr marL="0" marR="0" indent="0" algn="l" defTabSz="896480" rtl="0" eaLnBrk="1" fontAlgn="base" latinLnBrk="0" hangingPunct="1">
              <a:lnSpc>
                <a:spcPct val="100000"/>
              </a:lnSpc>
              <a:spcBef>
                <a:spcPts val="0"/>
              </a:spcBef>
              <a:spcAft>
                <a:spcPts val="294"/>
              </a:spcAft>
              <a:buClrTx/>
              <a:buSzTx/>
              <a:buFontTx/>
              <a:buNone/>
              <a:tabLst/>
            </a:pPr>
            <a:endParaRPr kumimoji="0" lang="en-US" sz="1569" b="0" i="0" u="none" strike="noStrike" kern="0" cap="none" spc="0" normalizeH="0" baseline="0" noProof="0" err="1">
              <a:ln>
                <a:noFill/>
              </a:ln>
              <a:solidFill>
                <a:sysClr val="windowText" lastClr="000000"/>
              </a:solidFill>
              <a:effectLst/>
              <a:uLnTx/>
              <a:uFillTx/>
              <a:latin typeface="Arial" pitchFamily="34" charset="0"/>
              <a:cs typeface="Arial" pitchFamily="34" charset="0"/>
            </a:endParaRPr>
          </a:p>
        </p:txBody>
      </p:sp>
      <p:sp>
        <p:nvSpPr>
          <p:cNvPr id="9" name="Rectangle 8">
            <a:extLst>
              <a:ext uri="{FF2B5EF4-FFF2-40B4-BE49-F238E27FC236}">
                <a16:creationId xmlns:a16="http://schemas.microsoft.com/office/drawing/2014/main" id="{D772823B-C0E2-41C6-ABB8-4361E5A16C17}"/>
              </a:ext>
            </a:extLst>
          </p:cNvPr>
          <p:cNvSpPr/>
          <p:nvPr userDrawn="1"/>
        </p:nvSpPr>
        <p:spPr bwMode="gray">
          <a:xfrm flipH="1">
            <a:off x="0" y="0"/>
            <a:ext cx="12192000" cy="6858000"/>
          </a:xfrm>
          <a:prstGeom prst="rect">
            <a:avLst/>
          </a:prstGeom>
          <a:gradFill flip="none" rotWithShape="1">
            <a:gsLst>
              <a:gs pos="0">
                <a:srgbClr val="000000">
                  <a:alpha val="85000"/>
                </a:srgbClr>
              </a:gs>
              <a:gs pos="100000">
                <a:srgbClr val="000000">
                  <a:alpha val="0"/>
                </a:srgbClr>
              </a:gs>
            </a:gsLst>
            <a:lin ang="0" scaled="0"/>
            <a:tileRect/>
          </a:gradFill>
          <a:ln w="6350">
            <a:noFill/>
            <a:miter lim="800000"/>
            <a:headEnd/>
            <a:tailEnd/>
          </a:ln>
          <a:effectLst/>
        </p:spPr>
        <p:txBody>
          <a:bodyPr vert="horz" wrap="square" lIns="70585" tIns="70585" rIns="70585" bIns="70585" numCol="1" rtlCol="0" anchor="t" anchorCtr="0" compatLnSpc="1">
            <a:prstTxWarp prst="textNoShape">
              <a:avLst/>
            </a:prstTxWarp>
            <a:noAutofit/>
          </a:bodyPr>
          <a:lstStyle/>
          <a:p>
            <a:pPr marL="0" marR="0" indent="0" algn="l" defTabSz="896480" rtl="0" eaLnBrk="1" fontAlgn="base" latinLnBrk="0" hangingPunct="1">
              <a:lnSpc>
                <a:spcPct val="100000"/>
              </a:lnSpc>
              <a:spcBef>
                <a:spcPts val="0"/>
              </a:spcBef>
              <a:spcAft>
                <a:spcPts val="294"/>
              </a:spcAft>
              <a:buClrTx/>
              <a:buSzTx/>
              <a:buFontTx/>
              <a:buNone/>
              <a:tabLst/>
            </a:pPr>
            <a:endParaRPr kumimoji="0" lang="en-US" sz="1569" b="0" i="0" u="none" strike="noStrike" kern="0" cap="none" spc="0" normalizeH="0" baseline="0" noProof="0" err="1">
              <a:ln>
                <a:noFill/>
              </a:ln>
              <a:solidFill>
                <a:sysClr val="windowText" lastClr="000000"/>
              </a:solidFill>
              <a:effectLst/>
              <a:uLnTx/>
              <a:uFillTx/>
              <a:latin typeface="Arial" pitchFamily="34" charset="0"/>
              <a:cs typeface="Arial" pitchFamily="34" charset="0"/>
            </a:endParaRPr>
          </a:p>
        </p:txBody>
      </p:sp>
      <p:sp>
        <p:nvSpPr>
          <p:cNvPr id="13" name="Rectangle 12">
            <a:extLst>
              <a:ext uri="{FF2B5EF4-FFF2-40B4-BE49-F238E27FC236}">
                <a16:creationId xmlns:a16="http://schemas.microsoft.com/office/drawing/2014/main" id="{9CE81A4C-5D21-4A59-99ED-5848B2E27B05}"/>
              </a:ext>
            </a:extLst>
          </p:cNvPr>
          <p:cNvSpPr/>
          <p:nvPr userDrawn="1"/>
        </p:nvSpPr>
        <p:spPr bwMode="gray">
          <a:xfrm>
            <a:off x="0" y="0"/>
            <a:ext cx="12192000" cy="6858000"/>
          </a:xfrm>
          <a:prstGeom prst="rect">
            <a:avLst/>
          </a:prstGeom>
          <a:gradFill flip="none" rotWithShape="1">
            <a:gsLst>
              <a:gs pos="0">
                <a:srgbClr val="000000">
                  <a:alpha val="85000"/>
                </a:srgbClr>
              </a:gs>
              <a:gs pos="100000">
                <a:srgbClr val="000000">
                  <a:alpha val="0"/>
                </a:srgbClr>
              </a:gs>
            </a:gsLst>
            <a:lin ang="0" scaled="0"/>
            <a:tileRect/>
          </a:gradFill>
          <a:ln w="6350">
            <a:noFill/>
            <a:miter lim="800000"/>
            <a:headEnd/>
            <a:tailEnd/>
          </a:ln>
          <a:effectLst/>
        </p:spPr>
        <p:txBody>
          <a:bodyPr vert="horz" wrap="square" lIns="70585" tIns="70585" rIns="70585" bIns="70585" numCol="1" rtlCol="0" anchor="t" anchorCtr="0" compatLnSpc="1">
            <a:prstTxWarp prst="textNoShape">
              <a:avLst/>
            </a:prstTxWarp>
            <a:noAutofit/>
          </a:bodyPr>
          <a:lstStyle/>
          <a:p>
            <a:pPr marL="0" marR="0" indent="0" algn="l" defTabSz="896480" rtl="0" eaLnBrk="1" fontAlgn="base" latinLnBrk="0" hangingPunct="1">
              <a:lnSpc>
                <a:spcPct val="100000"/>
              </a:lnSpc>
              <a:spcBef>
                <a:spcPts val="0"/>
              </a:spcBef>
              <a:spcAft>
                <a:spcPts val="294"/>
              </a:spcAft>
              <a:buClrTx/>
              <a:buSzTx/>
              <a:buFontTx/>
              <a:buNone/>
              <a:tabLst/>
            </a:pPr>
            <a:endParaRPr kumimoji="0" lang="en-US" sz="1569" b="0" i="0" u="none" strike="noStrike" kern="0" cap="none" spc="0" normalizeH="0" baseline="0" noProof="0" err="1">
              <a:ln>
                <a:noFill/>
              </a:ln>
              <a:solidFill>
                <a:sysClr val="windowText" lastClr="000000"/>
              </a:solidFill>
              <a:effectLst/>
              <a:uLnTx/>
              <a:uFillTx/>
              <a:latin typeface="Arial" pitchFamily="34" charset="0"/>
              <a:cs typeface="Arial" pitchFamily="34" charset="0"/>
            </a:endParaRPr>
          </a:p>
        </p:txBody>
      </p:sp>
      <p:pic>
        <p:nvPicPr>
          <p:cNvPr id="8" name="Picture 7">
            <a:extLst>
              <a:ext uri="{FF2B5EF4-FFF2-40B4-BE49-F238E27FC236}">
                <a16:creationId xmlns:a16="http://schemas.microsoft.com/office/drawing/2014/main" id="{99D3257B-C5B6-4540-9D8E-25D314A212D1}"/>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274035" y="6394337"/>
            <a:ext cx="988294" cy="211709"/>
          </a:xfrm>
          <a:prstGeom prst="rect">
            <a:avLst/>
          </a:prstGeom>
        </p:spPr>
      </p:pic>
    </p:spTree>
    <p:extLst>
      <p:ext uri="{BB962C8B-B14F-4D97-AF65-F5344CB8AC3E}">
        <p14:creationId xmlns:p14="http://schemas.microsoft.com/office/powerpoint/2010/main" val="1667707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F94C-BCB1-4F4C-AF70-DD2A5C4E3318}"/>
              </a:ext>
            </a:extLst>
          </p:cNvPr>
          <p:cNvSpPr>
            <a:spLocks noGrp="1"/>
          </p:cNvSpPr>
          <p:nvPr>
            <p:ph type="title"/>
          </p:nvPr>
        </p:nvSpPr>
        <p:spPr>
          <a:xfrm>
            <a:off x="1429566" y="1045445"/>
            <a:ext cx="9238434" cy="857559"/>
          </a:xfrm>
        </p:spPr>
        <p:txBody>
          <a:bodyPr anchor="b"/>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8A909B75-A057-44B5-872F-DF01BDC8EA07}"/>
              </a:ext>
            </a:extLst>
          </p:cNvPr>
          <p:cNvSpPr>
            <a:spLocks noGrp="1"/>
          </p:cNvSpPr>
          <p:nvPr>
            <p:ph idx="1"/>
          </p:nvPr>
        </p:nvSpPr>
        <p:spPr>
          <a:xfrm>
            <a:off x="1429566" y="2286000"/>
            <a:ext cx="9238434" cy="3810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06260C-3219-4812-88F2-3162D37F293B}"/>
              </a:ext>
            </a:extLst>
          </p:cNvPr>
          <p:cNvSpPr>
            <a:spLocks noGrp="1"/>
          </p:cNvSpPr>
          <p:nvPr>
            <p:ph type="dt" sz="half" idx="10"/>
          </p:nvPr>
        </p:nvSpPr>
        <p:spPr/>
        <p:txBody>
          <a:bodyPr/>
          <a:lstStyle/>
          <a:p>
            <a:fld id="{3C2B07E4-CDF9-4C88-A2F3-04620E58224D}" type="datetimeFigureOut">
              <a:rPr lang="en-US" smtClean="0"/>
              <a:t>2/17/2022</a:t>
            </a:fld>
            <a:endParaRPr lang="en-US"/>
          </a:p>
        </p:txBody>
      </p:sp>
      <p:sp>
        <p:nvSpPr>
          <p:cNvPr id="5" name="Footer Placeholder 4">
            <a:extLst>
              <a:ext uri="{FF2B5EF4-FFF2-40B4-BE49-F238E27FC236}">
                <a16:creationId xmlns:a16="http://schemas.microsoft.com/office/drawing/2014/main" id="{F2762B73-9C01-4BE3-A199-782BE6EBA6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61492-EB56-4454-9D2A-8BB94AACB89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330682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80A128-A52A-402C-865B-1BF08D7F045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900447-3778-4AB7-ACB3-7C2313FE9A47}"/>
              </a:ext>
            </a:extLst>
          </p:cNvPr>
          <p:cNvSpPr>
            <a:spLocks noGrp="1"/>
          </p:cNvSpPr>
          <p:nvPr>
            <p:ph type="title"/>
          </p:nvPr>
        </p:nvSpPr>
        <p:spPr>
          <a:xfrm>
            <a:off x="1421745" y="1287554"/>
            <a:ext cx="8284963" cy="3113064"/>
          </a:xfrm>
        </p:spPr>
        <p:txBody>
          <a:bodyPr anchor="t"/>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F9B910C9-BA3C-4D31-9C62-2C2408591FF2}"/>
              </a:ext>
            </a:extLst>
          </p:cNvPr>
          <p:cNvSpPr>
            <a:spLocks noGrp="1"/>
          </p:cNvSpPr>
          <p:nvPr>
            <p:ph type="body" idx="1"/>
          </p:nvPr>
        </p:nvSpPr>
        <p:spPr>
          <a:xfrm>
            <a:off x="1421744" y="4619707"/>
            <a:ext cx="7722256" cy="1476293"/>
          </a:xfrm>
        </p:spPr>
        <p:txBody>
          <a:bodyPr anchor="b">
            <a:norm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742E8A-6B69-406B-A3DF-0A1B76832E0A}"/>
              </a:ext>
            </a:extLst>
          </p:cNvPr>
          <p:cNvSpPr>
            <a:spLocks noGrp="1"/>
          </p:cNvSpPr>
          <p:nvPr>
            <p:ph type="dt" sz="half" idx="10"/>
          </p:nvPr>
        </p:nvSpPr>
        <p:spPr/>
        <p:txBody>
          <a:bodyPr/>
          <a:lstStyle/>
          <a:p>
            <a:fld id="{3C2B07E4-CDF9-4C88-A2F3-04620E58224D}" type="datetimeFigureOut">
              <a:rPr lang="en-US" smtClean="0"/>
              <a:t>2/17/2022</a:t>
            </a:fld>
            <a:endParaRPr lang="en-US"/>
          </a:p>
        </p:txBody>
      </p:sp>
      <p:sp>
        <p:nvSpPr>
          <p:cNvPr id="5" name="Footer Placeholder 4">
            <a:extLst>
              <a:ext uri="{FF2B5EF4-FFF2-40B4-BE49-F238E27FC236}">
                <a16:creationId xmlns:a16="http://schemas.microsoft.com/office/drawing/2014/main" id="{64D665CF-4461-4BB8-8F3A-ED1CB1084C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98B27-5EF3-49F4-B3CE-F3CF419AE06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7308698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F3BA-5AD5-4F15-97B2-E4652D1D4E15}"/>
              </a:ext>
            </a:extLst>
          </p:cNvPr>
          <p:cNvSpPr>
            <a:spLocks noGrp="1"/>
          </p:cNvSpPr>
          <p:nvPr>
            <p:ph type="title"/>
          </p:nvPr>
        </p:nvSpPr>
        <p:spPr>
          <a:xfrm>
            <a:off x="1429566" y="1013411"/>
            <a:ext cx="9238434" cy="889592"/>
          </a:xfrm>
        </p:spPr>
        <p:txBody>
          <a:bodyPr/>
          <a:lstStyle>
            <a:lvl1pPr>
              <a:defRPr>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7EA997B8-1FD3-40E6-A486-256EB41DB70A}"/>
              </a:ext>
            </a:extLst>
          </p:cNvPr>
          <p:cNvSpPr>
            <a:spLocks noGrp="1"/>
          </p:cNvSpPr>
          <p:nvPr>
            <p:ph sz="half" idx="1"/>
          </p:nvPr>
        </p:nvSpPr>
        <p:spPr>
          <a:xfrm>
            <a:off x="1429566"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183F4D8-AA9A-4AF7-86EA-E4D797B98CE9}"/>
              </a:ext>
            </a:extLst>
          </p:cNvPr>
          <p:cNvSpPr>
            <a:spLocks noGrp="1"/>
          </p:cNvSpPr>
          <p:nvPr>
            <p:ph sz="half" idx="2"/>
          </p:nvPr>
        </p:nvSpPr>
        <p:spPr>
          <a:xfrm>
            <a:off x="6172200"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08823E-BC08-4810-9BFF-35D2EA2AE729}"/>
              </a:ext>
            </a:extLst>
          </p:cNvPr>
          <p:cNvSpPr>
            <a:spLocks noGrp="1"/>
          </p:cNvSpPr>
          <p:nvPr>
            <p:ph type="dt" sz="half" idx="10"/>
          </p:nvPr>
        </p:nvSpPr>
        <p:spPr/>
        <p:txBody>
          <a:bodyPr/>
          <a:lstStyle/>
          <a:p>
            <a:fld id="{3C2B07E4-CDF9-4C88-A2F3-04620E58224D}" type="datetimeFigureOut">
              <a:rPr lang="en-US" smtClean="0"/>
              <a:t>2/17/2022</a:t>
            </a:fld>
            <a:endParaRPr lang="en-US"/>
          </a:p>
        </p:txBody>
      </p:sp>
      <p:sp>
        <p:nvSpPr>
          <p:cNvPr id="6" name="Footer Placeholder 5">
            <a:extLst>
              <a:ext uri="{FF2B5EF4-FFF2-40B4-BE49-F238E27FC236}">
                <a16:creationId xmlns:a16="http://schemas.microsoft.com/office/drawing/2014/main" id="{2FDD2BFB-BB2C-4C4A-A6E1-DD223C2BE0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D369B2-12F8-4583-8A7F-523C9A3EF09B}"/>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880267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717F-84B9-44BA-8DD6-680394AB193E}"/>
              </a:ext>
            </a:extLst>
          </p:cNvPr>
          <p:cNvSpPr>
            <a:spLocks noGrp="1"/>
          </p:cNvSpPr>
          <p:nvPr>
            <p:ph type="title"/>
          </p:nvPr>
        </p:nvSpPr>
        <p:spPr>
          <a:xfrm>
            <a:off x="1429566" y="1079150"/>
            <a:ext cx="9238434" cy="823912"/>
          </a:xfrm>
        </p:spPr>
        <p:txBody>
          <a:bodyPr/>
          <a:lstStyle>
            <a:lvl1pPr>
              <a:defRPr>
                <a:solidFill>
                  <a:schemeClr val="tx1"/>
                </a:solidFill>
              </a:defRPr>
            </a:lvl1pPr>
          </a:lstStyle>
          <a:p>
            <a:r>
              <a:rPr lang="en-US"/>
              <a:t>Click to edit Master title style</a:t>
            </a:r>
          </a:p>
        </p:txBody>
      </p:sp>
      <p:sp>
        <p:nvSpPr>
          <p:cNvPr id="3" name="Text Placeholder 2">
            <a:extLst>
              <a:ext uri="{FF2B5EF4-FFF2-40B4-BE49-F238E27FC236}">
                <a16:creationId xmlns:a16="http://schemas.microsoft.com/office/drawing/2014/main" id="{2A1217D6-7448-4625-964F-5D82F65F11F7}"/>
              </a:ext>
            </a:extLst>
          </p:cNvPr>
          <p:cNvSpPr>
            <a:spLocks noGrp="1"/>
          </p:cNvSpPr>
          <p:nvPr>
            <p:ph type="body" idx="1"/>
          </p:nvPr>
        </p:nvSpPr>
        <p:spPr>
          <a:xfrm>
            <a:off x="1429567" y="2013217"/>
            <a:ext cx="4495799" cy="704232"/>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53A534C-0B54-4327-99C0-4F0019FD21F6}"/>
              </a:ext>
            </a:extLst>
          </p:cNvPr>
          <p:cNvSpPr>
            <a:spLocks noGrp="1"/>
          </p:cNvSpPr>
          <p:nvPr>
            <p:ph sz="half" idx="2"/>
          </p:nvPr>
        </p:nvSpPr>
        <p:spPr>
          <a:xfrm>
            <a:off x="1429567"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9D4A63-0795-4B74-8C11-5FE7944118C7}"/>
              </a:ext>
            </a:extLst>
          </p:cNvPr>
          <p:cNvSpPr>
            <a:spLocks noGrp="1"/>
          </p:cNvSpPr>
          <p:nvPr>
            <p:ph type="body" sz="quarter" idx="3"/>
          </p:nvPr>
        </p:nvSpPr>
        <p:spPr>
          <a:xfrm>
            <a:off x="6172200" y="2013215"/>
            <a:ext cx="4495800" cy="704233"/>
          </a:xfrm>
        </p:spPr>
        <p:txBody>
          <a:bodyPr anchor="b">
            <a:normAutofit/>
          </a:bodyPr>
          <a:lstStyle>
            <a:lvl1pPr marL="0" indent="0">
              <a:lnSpc>
                <a:spcPct val="100000"/>
              </a:lnSpc>
              <a:buNone/>
              <a:defRPr sz="1800" b="0" cap="all" spc="3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3D16F3-F747-441B-9854-27225954DEC4}"/>
              </a:ext>
            </a:extLst>
          </p:cNvPr>
          <p:cNvSpPr>
            <a:spLocks noGrp="1"/>
          </p:cNvSpPr>
          <p:nvPr>
            <p:ph sz="quarter" idx="4"/>
          </p:nvPr>
        </p:nvSpPr>
        <p:spPr>
          <a:xfrm>
            <a:off x="6172200"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8168E2-6B97-486E-B0E4-4E7F5CDBB5B1}"/>
              </a:ext>
            </a:extLst>
          </p:cNvPr>
          <p:cNvSpPr>
            <a:spLocks noGrp="1"/>
          </p:cNvSpPr>
          <p:nvPr>
            <p:ph type="dt" sz="half" idx="10"/>
          </p:nvPr>
        </p:nvSpPr>
        <p:spPr/>
        <p:txBody>
          <a:bodyPr/>
          <a:lstStyle/>
          <a:p>
            <a:fld id="{3C2B07E4-CDF9-4C88-A2F3-04620E58224D}" type="datetimeFigureOut">
              <a:rPr lang="en-US" smtClean="0"/>
              <a:t>2/17/2022</a:t>
            </a:fld>
            <a:endParaRPr lang="en-US"/>
          </a:p>
        </p:txBody>
      </p:sp>
      <p:sp>
        <p:nvSpPr>
          <p:cNvPr id="8" name="Footer Placeholder 7">
            <a:extLst>
              <a:ext uri="{FF2B5EF4-FFF2-40B4-BE49-F238E27FC236}">
                <a16:creationId xmlns:a16="http://schemas.microsoft.com/office/drawing/2014/main" id="{D05D3E2B-2F4E-4347-A8E9-27EB7D0359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FC4F5-6876-414E-9E30-84706A3F528C}"/>
              </a:ext>
            </a:extLst>
          </p:cNvPr>
          <p:cNvSpPr>
            <a:spLocks noGrp="1"/>
          </p:cNvSpPr>
          <p:nvPr>
            <p:ph type="sldNum" sz="quarter" idx="12"/>
          </p:nvPr>
        </p:nvSpPr>
        <p:spPr/>
        <p:txBody>
          <a:bodyPr/>
          <a:lstStyle/>
          <a:p>
            <a:fld id="{EFE71E98-A417-4ECC-ACEB-C0490C20DB04}" type="slidenum">
              <a:rPr lang="en-US" smtClean="0"/>
              <a:t>‹#›</a:t>
            </a:fld>
            <a:endParaRPr lang="en-US"/>
          </a:p>
        </p:txBody>
      </p:sp>
      <p:cxnSp>
        <p:nvCxnSpPr>
          <p:cNvPr id="11" name="Straight Connector 10">
            <a:extLst>
              <a:ext uri="{FF2B5EF4-FFF2-40B4-BE49-F238E27FC236}">
                <a16:creationId xmlns:a16="http://schemas.microsoft.com/office/drawing/2014/main" id="{A70D2F04-5474-46B9-B838-858CDF4AB2D2}"/>
              </a:ext>
            </a:extLst>
          </p:cNvPr>
          <p:cNvCxnSpPr>
            <a:cxnSpLocks/>
          </p:cNvCxnSpPr>
          <p:nvPr/>
        </p:nvCxnSpPr>
        <p:spPr>
          <a:xfrm>
            <a:off x="6270727"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DEE893-BE45-47F3-BCF0-02424B3503CC}"/>
              </a:ext>
            </a:extLst>
          </p:cNvPr>
          <p:cNvSpPr/>
          <p:nvPr/>
        </p:nvSpPr>
        <p:spPr>
          <a:xfrm>
            <a:off x="-1171838" y="4592406"/>
            <a:ext cx="808262" cy="38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3FB5178A-4501-4B56-8BF1-D083D7B021CE}"/>
              </a:ext>
            </a:extLst>
          </p:cNvPr>
          <p:cNvCxnSpPr>
            <a:cxnSpLocks/>
          </p:cNvCxnSpPr>
          <p:nvPr/>
        </p:nvCxnSpPr>
        <p:spPr>
          <a:xfrm>
            <a:off x="1524000"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3686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2109C6-041C-42BA-B507-8EA298046ED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7BF877-20DD-40F4-AEA8-E1B6D5350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7DC874-15B5-4338-B7D1-8E393AB4C16E}"/>
              </a:ext>
            </a:extLst>
          </p:cNvPr>
          <p:cNvSpPr>
            <a:spLocks noGrp="1"/>
          </p:cNvSpPr>
          <p:nvPr>
            <p:ph type="dt" sz="half" idx="10"/>
          </p:nvPr>
        </p:nvSpPr>
        <p:spPr/>
        <p:txBody>
          <a:bodyPr/>
          <a:lstStyle/>
          <a:p>
            <a:fld id="{3C2B07E4-CDF9-4C88-A2F3-04620E58224D}" type="datetimeFigureOut">
              <a:rPr lang="en-US" smtClean="0"/>
              <a:t>2/17/2022</a:t>
            </a:fld>
            <a:endParaRPr lang="en-US"/>
          </a:p>
        </p:txBody>
      </p:sp>
      <p:sp>
        <p:nvSpPr>
          <p:cNvPr id="4" name="Footer Placeholder 3">
            <a:extLst>
              <a:ext uri="{FF2B5EF4-FFF2-40B4-BE49-F238E27FC236}">
                <a16:creationId xmlns:a16="http://schemas.microsoft.com/office/drawing/2014/main" id="{7E66BAE3-24C5-483F-9141-D860A265E7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9AEEB4-66F8-4008-B616-804FB9D91CF9}"/>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120112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46C975-8FFB-4A4B-9213-774EE3901DE9}"/>
              </a:ext>
            </a:extLst>
          </p:cNvPr>
          <p:cNvSpPr>
            <a:spLocks noGrp="1"/>
          </p:cNvSpPr>
          <p:nvPr>
            <p:ph type="dt" sz="half" idx="10"/>
          </p:nvPr>
        </p:nvSpPr>
        <p:spPr/>
        <p:txBody>
          <a:bodyPr/>
          <a:lstStyle/>
          <a:p>
            <a:fld id="{3C2B07E4-CDF9-4C88-A2F3-04620E58224D}" type="datetimeFigureOut">
              <a:rPr lang="en-US" smtClean="0"/>
              <a:t>2/17/2022</a:t>
            </a:fld>
            <a:endParaRPr lang="en-US"/>
          </a:p>
        </p:txBody>
      </p:sp>
      <p:sp>
        <p:nvSpPr>
          <p:cNvPr id="3" name="Footer Placeholder 2">
            <a:extLst>
              <a:ext uri="{FF2B5EF4-FFF2-40B4-BE49-F238E27FC236}">
                <a16:creationId xmlns:a16="http://schemas.microsoft.com/office/drawing/2014/main" id="{4FBA744F-475D-4105-8E4A-0258155495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3FA64C-7966-4D6F-88D7-4B89F2A1DF2C}"/>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275389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ED5F-AB94-4DCF-8971-B8B2B55AF653}"/>
              </a:ext>
            </a:extLst>
          </p:cNvPr>
          <p:cNvSpPr>
            <a:spLocks noGrp="1"/>
          </p:cNvSpPr>
          <p:nvPr>
            <p:ph type="title"/>
          </p:nvPr>
        </p:nvSpPr>
        <p:spPr>
          <a:xfrm>
            <a:off x="1443740" y="1558944"/>
            <a:ext cx="3279689" cy="1864196"/>
          </a:xfrm>
        </p:spPr>
        <p:txBody>
          <a:bodyPr anchor="b"/>
          <a:lstStyle>
            <a:lvl1pPr algn="r">
              <a:defRPr sz="2800">
                <a:solidFill>
                  <a:schemeClr val="tx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141EE4CB-68CF-4BF3-A891-8277AFD13D88}"/>
              </a:ext>
            </a:extLst>
          </p:cNvPr>
          <p:cNvSpPr>
            <a:spLocks noGrp="1"/>
          </p:cNvSpPr>
          <p:nvPr>
            <p:ph idx="1"/>
          </p:nvPr>
        </p:nvSpPr>
        <p:spPr>
          <a:xfrm>
            <a:off x="5334000" y="762000"/>
            <a:ext cx="5333999" cy="5334000"/>
          </a:xfrm>
        </p:spPr>
        <p:txBody>
          <a:bodyPr anchor="ctr">
            <a:normAutofit/>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5292E72-B66D-40EE-B182-5585382A6DC9}"/>
              </a:ext>
            </a:extLst>
          </p:cNvPr>
          <p:cNvSpPr>
            <a:spLocks noGrp="1"/>
          </p:cNvSpPr>
          <p:nvPr>
            <p:ph type="body" sz="half" idx="2"/>
          </p:nvPr>
        </p:nvSpPr>
        <p:spPr>
          <a:xfrm>
            <a:off x="1443741" y="3649682"/>
            <a:ext cx="3233096" cy="1933605"/>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73B694-B050-45F3-AE6F-A86A129F1C64}"/>
              </a:ext>
            </a:extLst>
          </p:cNvPr>
          <p:cNvSpPr>
            <a:spLocks noGrp="1"/>
          </p:cNvSpPr>
          <p:nvPr>
            <p:ph type="dt" sz="half" idx="10"/>
          </p:nvPr>
        </p:nvSpPr>
        <p:spPr/>
        <p:txBody>
          <a:bodyPr/>
          <a:lstStyle/>
          <a:p>
            <a:fld id="{3C2B07E4-CDF9-4C88-A2F3-04620E58224D}" type="datetimeFigureOut">
              <a:rPr lang="en-US" smtClean="0"/>
              <a:t>2/17/2022</a:t>
            </a:fld>
            <a:endParaRPr lang="en-US"/>
          </a:p>
        </p:txBody>
      </p:sp>
      <p:sp>
        <p:nvSpPr>
          <p:cNvPr id="6" name="Footer Placeholder 5">
            <a:extLst>
              <a:ext uri="{FF2B5EF4-FFF2-40B4-BE49-F238E27FC236}">
                <a16:creationId xmlns:a16="http://schemas.microsoft.com/office/drawing/2014/main" id="{7E8AE423-9CA5-46B3-96B1-7586AD0208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4B973D-F1F7-47BC-996D-6100B7C89520}"/>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2025721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9949-4A1F-4DA9-9B75-A6180F954B8D}"/>
              </a:ext>
            </a:extLst>
          </p:cNvPr>
          <p:cNvSpPr>
            <a:spLocks noGrp="1"/>
          </p:cNvSpPr>
          <p:nvPr>
            <p:ph type="title"/>
          </p:nvPr>
        </p:nvSpPr>
        <p:spPr>
          <a:xfrm>
            <a:off x="1433543" y="1383126"/>
            <a:ext cx="3289886" cy="2045874"/>
          </a:xfrm>
        </p:spPr>
        <p:txBody>
          <a:bodyPr anchor="b"/>
          <a:lstStyle>
            <a:lvl1pPr algn="r">
              <a:defRPr sz="2800">
                <a:solidFill>
                  <a:schemeClr val="tx1"/>
                </a:solidFill>
              </a:defRPr>
            </a:lvl1pPr>
          </a:lstStyle>
          <a:p>
            <a:r>
              <a:rPr lang="en-US"/>
              <a:t>Click to edit Master title style</a:t>
            </a:r>
          </a:p>
        </p:txBody>
      </p:sp>
      <p:sp>
        <p:nvSpPr>
          <p:cNvPr id="3" name="Picture Placeholder 2">
            <a:extLst>
              <a:ext uri="{FF2B5EF4-FFF2-40B4-BE49-F238E27FC236}">
                <a16:creationId xmlns:a16="http://schemas.microsoft.com/office/drawing/2014/main" id="{79A8D794-C670-4569-93D9-0FF8B35AA7AE}"/>
              </a:ext>
            </a:extLst>
          </p:cNvPr>
          <p:cNvSpPr>
            <a:spLocks noGrp="1"/>
          </p:cNvSpPr>
          <p:nvPr>
            <p:ph type="pic" idx="1"/>
          </p:nvPr>
        </p:nvSpPr>
        <p:spPr>
          <a:xfrm>
            <a:off x="5334001" y="762000"/>
            <a:ext cx="5333999" cy="5334000"/>
          </a:xfrm>
        </p:spPr>
        <p:txBody>
          <a:bodyPr/>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92486F6-AE67-4B34-B8E2-0B7576DC2E3A}"/>
              </a:ext>
            </a:extLst>
          </p:cNvPr>
          <p:cNvSpPr>
            <a:spLocks noGrp="1"/>
          </p:cNvSpPr>
          <p:nvPr>
            <p:ph type="body" sz="half" idx="2"/>
          </p:nvPr>
        </p:nvSpPr>
        <p:spPr>
          <a:xfrm>
            <a:off x="1433544" y="3649682"/>
            <a:ext cx="3243292" cy="1684317"/>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198B11C-BB63-49A6-B488-29D4FBF8E107}"/>
              </a:ext>
            </a:extLst>
          </p:cNvPr>
          <p:cNvSpPr>
            <a:spLocks noGrp="1"/>
          </p:cNvSpPr>
          <p:nvPr>
            <p:ph type="dt" sz="half" idx="10"/>
          </p:nvPr>
        </p:nvSpPr>
        <p:spPr/>
        <p:txBody>
          <a:bodyPr/>
          <a:lstStyle/>
          <a:p>
            <a:fld id="{3C2B07E4-CDF9-4C88-A2F3-04620E58224D}" type="datetimeFigureOut">
              <a:rPr lang="en-US" smtClean="0"/>
              <a:t>2/17/2022</a:t>
            </a:fld>
            <a:endParaRPr lang="en-US"/>
          </a:p>
        </p:txBody>
      </p:sp>
      <p:sp>
        <p:nvSpPr>
          <p:cNvPr id="6" name="Footer Placeholder 5">
            <a:extLst>
              <a:ext uri="{FF2B5EF4-FFF2-40B4-BE49-F238E27FC236}">
                <a16:creationId xmlns:a16="http://schemas.microsoft.com/office/drawing/2014/main" id="{324B9166-6D36-4F0A-9ADD-33D49A0C3A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B22B8F-7760-41B3-9053-DD90255B9EEE}"/>
              </a:ext>
            </a:extLst>
          </p:cNvPr>
          <p:cNvSpPr>
            <a:spLocks noGrp="1"/>
          </p:cNvSpPr>
          <p:nvPr>
            <p:ph type="sldNum" sz="quarter" idx="12"/>
          </p:nvPr>
        </p:nvSpPr>
        <p:spPr/>
        <p:txBody>
          <a:bodyPr/>
          <a:lstStyle/>
          <a:p>
            <a:fld id="{EFE71E98-A417-4ECC-ACEB-C0490C20DB04}" type="slidenum">
              <a:rPr lang="en-US" smtClean="0"/>
              <a:t>‹#›</a:t>
            </a:fld>
            <a:endParaRPr lang="en-US"/>
          </a:p>
        </p:txBody>
      </p:sp>
    </p:spTree>
    <p:extLst>
      <p:ext uri="{BB962C8B-B14F-4D97-AF65-F5344CB8AC3E}">
        <p14:creationId xmlns:p14="http://schemas.microsoft.com/office/powerpoint/2010/main" val="373643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84152A-7FE0-4708-B7C1-DBEC8F133766}"/>
              </a:ext>
            </a:extLst>
          </p:cNvPr>
          <p:cNvSpPr>
            <a:spLocks noGrp="1"/>
          </p:cNvSpPr>
          <p:nvPr>
            <p:ph type="title"/>
          </p:nvPr>
        </p:nvSpPr>
        <p:spPr>
          <a:xfrm>
            <a:off x="1429566" y="1041621"/>
            <a:ext cx="9238434" cy="861383"/>
          </a:xfrm>
          <a:prstGeom prst="rect">
            <a:avLst/>
          </a:prstGeom>
        </p:spPr>
        <p:txBody>
          <a:bodyPr vert="horz" lIns="91440" tIns="45720" rIns="91440" bIns="45720" rtlCol="0" anchor="b">
            <a:noAutofit/>
          </a:bodyPr>
          <a:lstStyle/>
          <a:p>
            <a:r>
              <a:rPr lang="en-US"/>
              <a:t>Click to edit Master title style</a:t>
            </a:r>
          </a:p>
        </p:txBody>
      </p:sp>
      <p:sp>
        <p:nvSpPr>
          <p:cNvPr id="3" name="Text Placeholder 2">
            <a:extLst>
              <a:ext uri="{FF2B5EF4-FFF2-40B4-BE49-F238E27FC236}">
                <a16:creationId xmlns:a16="http://schemas.microsoft.com/office/drawing/2014/main" id="{B911AB53-BAF9-439D-9451-47193CF2FF8E}"/>
              </a:ext>
            </a:extLst>
          </p:cNvPr>
          <p:cNvSpPr>
            <a:spLocks noGrp="1"/>
          </p:cNvSpPr>
          <p:nvPr>
            <p:ph type="body" idx="1"/>
          </p:nvPr>
        </p:nvSpPr>
        <p:spPr>
          <a:xfrm>
            <a:off x="1429566" y="2285999"/>
            <a:ext cx="9238434" cy="3810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B96D9F-562A-496F-A530-A561994DC5EF}"/>
              </a:ext>
            </a:extLst>
          </p:cNvPr>
          <p:cNvSpPr>
            <a:spLocks noGrp="1"/>
          </p:cNvSpPr>
          <p:nvPr>
            <p:ph type="dt" sz="half" idx="2"/>
          </p:nvPr>
        </p:nvSpPr>
        <p:spPr>
          <a:xfrm rot="5400000">
            <a:off x="10471087" y="4891318"/>
            <a:ext cx="2673295"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3C2B07E4-CDF9-4C88-A2F3-04620E58224D}" type="datetimeFigureOut">
              <a:rPr lang="en-US" smtClean="0"/>
              <a:pPr/>
              <a:t>2/17/2022</a:t>
            </a:fld>
            <a:endParaRPr lang="en-US"/>
          </a:p>
        </p:txBody>
      </p:sp>
      <p:sp>
        <p:nvSpPr>
          <p:cNvPr id="5" name="Footer Placeholder 4">
            <a:extLst>
              <a:ext uri="{FF2B5EF4-FFF2-40B4-BE49-F238E27FC236}">
                <a16:creationId xmlns:a16="http://schemas.microsoft.com/office/drawing/2014/main" id="{CC3060FE-AAC3-4FAE-9EB4-BCAE72D95670}"/>
              </a:ext>
            </a:extLst>
          </p:cNvPr>
          <p:cNvSpPr>
            <a:spLocks noGrp="1"/>
          </p:cNvSpPr>
          <p:nvPr>
            <p:ph type="ftr" sz="quarter" idx="3"/>
          </p:nvPr>
        </p:nvSpPr>
        <p:spPr>
          <a:xfrm rot="5400000">
            <a:off x="10473021" y="1609893"/>
            <a:ext cx="2669427"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4777EDB2-8F31-42FA-B253-62D241466385}"/>
              </a:ext>
            </a:extLst>
          </p:cNvPr>
          <p:cNvSpPr>
            <a:spLocks noGrp="1"/>
          </p:cNvSpPr>
          <p:nvPr>
            <p:ph type="sldNum" sz="quarter" idx="4"/>
          </p:nvPr>
        </p:nvSpPr>
        <p:spPr>
          <a:xfrm>
            <a:off x="11492908" y="3219853"/>
            <a:ext cx="629653" cy="429830"/>
          </a:xfrm>
          <a:prstGeom prst="rect">
            <a:avLst/>
          </a:prstGeom>
        </p:spPr>
        <p:txBody>
          <a:bodyPr vert="horz" lIns="91440" tIns="45720" rIns="91440" bIns="45720" rtlCol="0" anchor="ctr"/>
          <a:lstStyle>
            <a:lvl1pPr algn="ctr">
              <a:defRPr sz="1600" b="1">
                <a:solidFill>
                  <a:schemeClr val="tx1">
                    <a:tint val="75000"/>
                  </a:schemeClr>
                </a:solidFill>
                <a:latin typeface="+mj-lt"/>
              </a:defRPr>
            </a:lvl1pPr>
          </a:lstStyle>
          <a:p>
            <a:fld id="{EFE71E98-A417-4ECC-ACEB-C0490C20DB04}" type="slidenum">
              <a:rPr lang="en-US" smtClean="0"/>
              <a:pPr/>
              <a:t>‹#›</a:t>
            </a:fld>
            <a:endParaRPr lang="en-US"/>
          </a:p>
        </p:txBody>
      </p:sp>
    </p:spTree>
    <p:extLst>
      <p:ext uri="{BB962C8B-B14F-4D97-AF65-F5344CB8AC3E}">
        <p14:creationId xmlns:p14="http://schemas.microsoft.com/office/powerpoint/2010/main" val="148247580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mn-lt"/>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mn-lt"/>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mn-lt"/>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3769227"/>
      </p:ext>
    </p:extLst>
  </p:cSld>
  <p:clrMap bg1="lt1" tx1="dk1" bg2="lt2" tx2="dk2" accent1="accent1" accent2="accent2" accent3="accent3" accent4="accent4" accent5="accent5" accent6="accent6" hlink="hlink" folHlink="folHlink"/>
  <p:sldLayoutIdLst>
    <p:sldLayoutId id="2147483673" r:id="rId1"/>
  </p:sldLayoutIdLst>
  <p:transition>
    <p:fade/>
  </p:transition>
  <p:txStyles>
    <p:titleStyle>
      <a:lvl1pPr algn="l" defTabSz="914287" rtl="0" eaLnBrk="1" latinLnBrk="0" hangingPunct="1">
        <a:lnSpc>
          <a:spcPct val="90000"/>
        </a:lnSpc>
        <a:spcBef>
          <a:spcPct val="0"/>
        </a:spcBef>
        <a:buNone/>
        <a:defRPr lang="en-US" sz="3138"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5" marR="0" indent="-336115" algn="l" defTabSz="91428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j-lt"/>
          <a:ea typeface="+mn-ea"/>
          <a:cs typeface="+mn-cs"/>
        </a:defRPr>
      </a:lvl1pPr>
      <a:lvl2pPr marL="572641" marR="0" indent="-236525" algn="l" defTabSz="914287" rtl="0" eaLnBrk="1" fontAlgn="auto" latinLnBrk="0" hangingPunct="1">
        <a:lnSpc>
          <a:spcPct val="90000"/>
        </a:lnSpc>
        <a:spcBef>
          <a:spcPct val="20000"/>
        </a:spcBef>
        <a:spcAft>
          <a:spcPts val="0"/>
        </a:spcAft>
        <a:buClrTx/>
        <a:buSzPct val="90000"/>
        <a:buFont typeface="Arial" pitchFamily="34" charset="0"/>
        <a:buChar char="•"/>
        <a:tabLst/>
        <a:defRPr sz="2157" kern="1200" spc="0" baseline="0">
          <a:gradFill>
            <a:gsLst>
              <a:gs pos="1250">
                <a:schemeClr val="tx1"/>
              </a:gs>
              <a:gs pos="100000">
                <a:schemeClr val="tx1"/>
              </a:gs>
            </a:gsLst>
            <a:lin ang="5400000" scaled="0"/>
          </a:gradFill>
          <a:latin typeface="+mn-lt"/>
          <a:ea typeface="+mn-ea"/>
          <a:cs typeface="+mn-cs"/>
        </a:defRPr>
      </a:lvl2pPr>
      <a:lvl3pPr marL="784269" marR="0" indent="-224078" algn="l" defTabSz="91428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1008346" marR="0" indent="-224078" algn="l" defTabSz="91428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422" marR="0" indent="-224078" algn="l" defTabSz="91428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288" indent="-228572" algn="l" defTabSz="91428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32" indent="-228572" algn="l" defTabSz="91428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575" indent="-228572" algn="l" defTabSz="91428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20" indent="-228572" algn="l" defTabSz="91428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87" rtl="0" eaLnBrk="1" latinLnBrk="0" hangingPunct="1">
        <a:defRPr sz="1765" kern="1200">
          <a:solidFill>
            <a:schemeClr val="tx1"/>
          </a:solidFill>
          <a:latin typeface="+mn-lt"/>
          <a:ea typeface="+mn-ea"/>
          <a:cs typeface="+mn-cs"/>
        </a:defRPr>
      </a:lvl1pPr>
      <a:lvl2pPr marL="457142" algn="l" defTabSz="914287" rtl="0" eaLnBrk="1" latinLnBrk="0" hangingPunct="1">
        <a:defRPr sz="1765" kern="1200">
          <a:solidFill>
            <a:schemeClr val="tx1"/>
          </a:solidFill>
          <a:latin typeface="+mn-lt"/>
          <a:ea typeface="+mn-ea"/>
          <a:cs typeface="+mn-cs"/>
        </a:defRPr>
      </a:lvl2pPr>
      <a:lvl3pPr marL="914287" algn="l" defTabSz="914287" rtl="0" eaLnBrk="1" latinLnBrk="0" hangingPunct="1">
        <a:defRPr sz="1765" kern="1200">
          <a:solidFill>
            <a:schemeClr val="tx1"/>
          </a:solidFill>
          <a:latin typeface="+mn-lt"/>
          <a:ea typeface="+mn-ea"/>
          <a:cs typeface="+mn-cs"/>
        </a:defRPr>
      </a:lvl3pPr>
      <a:lvl4pPr marL="1371429" algn="l" defTabSz="914287" rtl="0" eaLnBrk="1" latinLnBrk="0" hangingPunct="1">
        <a:defRPr sz="1765" kern="1200">
          <a:solidFill>
            <a:schemeClr val="tx1"/>
          </a:solidFill>
          <a:latin typeface="+mn-lt"/>
          <a:ea typeface="+mn-ea"/>
          <a:cs typeface="+mn-cs"/>
        </a:defRPr>
      </a:lvl4pPr>
      <a:lvl5pPr marL="1828573" algn="l" defTabSz="914287" rtl="0" eaLnBrk="1" latinLnBrk="0" hangingPunct="1">
        <a:defRPr sz="1765" kern="1200">
          <a:solidFill>
            <a:schemeClr val="tx1"/>
          </a:solidFill>
          <a:latin typeface="+mn-lt"/>
          <a:ea typeface="+mn-ea"/>
          <a:cs typeface="+mn-cs"/>
        </a:defRPr>
      </a:lvl5pPr>
      <a:lvl6pPr marL="2285717" algn="l" defTabSz="914287" rtl="0" eaLnBrk="1" latinLnBrk="0" hangingPunct="1">
        <a:defRPr sz="1765" kern="1200">
          <a:solidFill>
            <a:schemeClr val="tx1"/>
          </a:solidFill>
          <a:latin typeface="+mn-lt"/>
          <a:ea typeface="+mn-ea"/>
          <a:cs typeface="+mn-cs"/>
        </a:defRPr>
      </a:lvl6pPr>
      <a:lvl7pPr marL="2742860" algn="l" defTabSz="914287" rtl="0" eaLnBrk="1" latinLnBrk="0" hangingPunct="1">
        <a:defRPr sz="1765" kern="1200">
          <a:solidFill>
            <a:schemeClr val="tx1"/>
          </a:solidFill>
          <a:latin typeface="+mn-lt"/>
          <a:ea typeface="+mn-ea"/>
          <a:cs typeface="+mn-cs"/>
        </a:defRPr>
      </a:lvl7pPr>
      <a:lvl8pPr marL="3200003" algn="l" defTabSz="914287" rtl="0" eaLnBrk="1" latinLnBrk="0" hangingPunct="1">
        <a:defRPr sz="1765" kern="1200">
          <a:solidFill>
            <a:schemeClr val="tx1"/>
          </a:solidFill>
          <a:latin typeface="+mn-lt"/>
          <a:ea typeface="+mn-ea"/>
          <a:cs typeface="+mn-cs"/>
        </a:defRPr>
      </a:lvl8pPr>
      <a:lvl9pPr marL="3657147" algn="l" defTabSz="91428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8">
          <p15:clr>
            <a:srgbClr val="5ACBF0"/>
          </p15:clr>
        </p15:guide>
        <p15:guide id="7" pos="3054">
          <p15:clr>
            <a:srgbClr val="5ACBF0"/>
          </p15:clr>
        </p15:guide>
        <p15:guide id="8" pos="3630">
          <p15:clr>
            <a:srgbClr val="5ACBF0"/>
          </p15:clr>
        </p15:guide>
        <p15:guide id="9" pos="4203">
          <p15:clr>
            <a:srgbClr val="5ACBF0"/>
          </p15:clr>
        </p15:guide>
        <p15:guide id="10" pos="4779">
          <p15:clr>
            <a:srgbClr val="5ACBF0"/>
          </p15:clr>
        </p15:guide>
        <p15:guide id="11" pos="5355">
          <p15:clr>
            <a:srgbClr val="5ACBF0"/>
          </p15:clr>
        </p15:guide>
        <p15:guide id="12" pos="5932">
          <p15:clr>
            <a:srgbClr val="5ACBF0"/>
          </p15:clr>
        </p15:guide>
        <p15:guide id="13" pos="6508">
          <p15:clr>
            <a:srgbClr val="5ACBF0"/>
          </p15:clr>
        </p15:guide>
        <p15:guide id="14" pos="7084">
          <p15:clr>
            <a:srgbClr val="5ACBF0"/>
          </p15:clr>
        </p15:guide>
        <p15:guide id="15" pos="7660">
          <p15:clr>
            <a:srgbClr val="5ACBF0"/>
          </p15:clr>
        </p15:guide>
        <p15:guide id="16" pos="288">
          <p15:clr>
            <a:srgbClr val="C35EA4"/>
          </p15:clr>
        </p15:guide>
        <p15:guide id="17" pos="754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hyperlink" Target="https://aka.ms/HackathonEval"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jpe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24">
            <a:extLst>
              <a:ext uri="{FF2B5EF4-FFF2-40B4-BE49-F238E27FC236}">
                <a16:creationId xmlns:a16="http://schemas.microsoft.com/office/drawing/2014/main" id="{B1C3281D-A46F-4842-9340-4CBC29E1B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Wave crashing underwater">
            <a:extLst>
              <a:ext uri="{FF2B5EF4-FFF2-40B4-BE49-F238E27FC236}">
                <a16:creationId xmlns:a16="http://schemas.microsoft.com/office/drawing/2014/main" id="{1E1D9A19-8B96-4338-A4C6-C92220ED61BB}"/>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t="15730"/>
          <a:stretch/>
        </p:blipFill>
        <p:spPr>
          <a:xfrm>
            <a:off x="-1" y="10"/>
            <a:ext cx="12191999" cy="6857990"/>
          </a:xfrm>
          <a:prstGeom prst="rect">
            <a:avLst/>
          </a:prstGeom>
        </p:spPr>
      </p:pic>
      <p:sp>
        <p:nvSpPr>
          <p:cNvPr id="60" name="Rectangle 26">
            <a:extLst>
              <a:ext uri="{FF2B5EF4-FFF2-40B4-BE49-F238E27FC236}">
                <a16:creationId xmlns:a16="http://schemas.microsoft.com/office/drawing/2014/main" id="{87B080E6-308F-4DD8-A448-707DFB83CE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48637" y="1"/>
            <a:ext cx="8894726" cy="6858000"/>
          </a:xfrm>
          <a:prstGeom prst="rect">
            <a:avLst/>
          </a:prstGeom>
          <a:gradFill flip="none" rotWithShape="1">
            <a:gsLst>
              <a:gs pos="0">
                <a:srgbClr val="000000">
                  <a:alpha val="34902"/>
                </a:srgbClr>
              </a:gs>
              <a:gs pos="80000">
                <a:srgbClr val="000000">
                  <a:alpha val="0"/>
                </a:srgbClr>
              </a:gs>
              <a:gs pos="51000">
                <a:srgbClr val="000000">
                  <a:alpha val="2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6DC063F7-9AA0-434C-9030-CDF2000F6D54}"/>
              </a:ext>
            </a:extLst>
          </p:cNvPr>
          <p:cNvSpPr>
            <a:spLocks noGrp="1"/>
          </p:cNvSpPr>
          <p:nvPr>
            <p:ph type="ctrTitle"/>
          </p:nvPr>
        </p:nvSpPr>
        <p:spPr>
          <a:xfrm>
            <a:off x="2286000" y="1523999"/>
            <a:ext cx="7620000" cy="1905001"/>
          </a:xfrm>
        </p:spPr>
        <p:txBody>
          <a:bodyPr>
            <a:normAutofit/>
          </a:bodyPr>
          <a:lstStyle/>
          <a:p>
            <a:pPr algn="ctr"/>
            <a:r>
              <a:rPr lang="en-US" dirty="0">
                <a:solidFill>
                  <a:srgbClr val="FFFFFF"/>
                </a:solidFill>
              </a:rPr>
              <a:t>Power up with power platform</a:t>
            </a:r>
          </a:p>
        </p:txBody>
      </p:sp>
      <p:sp>
        <p:nvSpPr>
          <p:cNvPr id="3" name="Subtitle 2">
            <a:extLst>
              <a:ext uri="{FF2B5EF4-FFF2-40B4-BE49-F238E27FC236}">
                <a16:creationId xmlns:a16="http://schemas.microsoft.com/office/drawing/2014/main" id="{5C5BEB74-5C79-4664-B53E-CFFAE3075D2A}"/>
              </a:ext>
            </a:extLst>
          </p:cNvPr>
          <p:cNvSpPr>
            <a:spLocks noGrp="1"/>
          </p:cNvSpPr>
          <p:nvPr>
            <p:ph type="subTitle" idx="1"/>
          </p:nvPr>
        </p:nvSpPr>
        <p:spPr>
          <a:xfrm>
            <a:off x="2191612" y="4161329"/>
            <a:ext cx="7714388" cy="1172672"/>
          </a:xfrm>
        </p:spPr>
        <p:txBody>
          <a:bodyPr>
            <a:normAutofit/>
          </a:bodyPr>
          <a:lstStyle/>
          <a:p>
            <a:pPr algn="ctr"/>
            <a:r>
              <a:rPr lang="en-US" b="1" dirty="0">
                <a:solidFill>
                  <a:srgbClr val="FFFFFF"/>
                </a:solidFill>
              </a:rPr>
              <a:t>March 4</a:t>
            </a:r>
            <a:r>
              <a:rPr lang="en-US" b="1" baseline="30000" dirty="0">
                <a:solidFill>
                  <a:srgbClr val="FFFFFF"/>
                </a:solidFill>
              </a:rPr>
              <a:t>th</a:t>
            </a:r>
            <a:r>
              <a:rPr lang="en-US" b="1" dirty="0">
                <a:solidFill>
                  <a:srgbClr val="FFFFFF"/>
                </a:solidFill>
              </a:rPr>
              <a:t> 2022</a:t>
            </a:r>
            <a:br>
              <a:rPr lang="en-US" sz="1400" b="1" dirty="0">
                <a:solidFill>
                  <a:srgbClr val="FFFFFF"/>
                </a:solidFill>
              </a:rPr>
            </a:br>
            <a:r>
              <a:rPr lang="en-US" sz="1600" dirty="0">
                <a:solidFill>
                  <a:srgbClr val="FFFFFF"/>
                </a:solidFill>
              </a:rPr>
              <a:t>(Internal Hackathon)</a:t>
            </a:r>
            <a:endParaRPr lang="en-US" dirty="0">
              <a:solidFill>
                <a:srgbClr val="FFFFFF"/>
              </a:solidFill>
            </a:endParaRPr>
          </a:p>
        </p:txBody>
      </p:sp>
      <p:cxnSp>
        <p:nvCxnSpPr>
          <p:cNvPr id="61" name="Straight Connector 28">
            <a:extLst>
              <a:ext uri="{FF2B5EF4-FFF2-40B4-BE49-F238E27FC236}">
                <a16:creationId xmlns:a16="http://schemas.microsoft.com/office/drawing/2014/main" id="{313FECB8-44EE-4A45-9F7B-66ECF1C3C8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563228" y="3795164"/>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5223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DE2A0E56-45A0-47E5-86DA-C2410F69EACB}"/>
              </a:ext>
            </a:extLst>
          </p:cNvPr>
          <p:cNvSpPr txBox="1">
            <a:spLocks/>
          </p:cNvSpPr>
          <p:nvPr/>
        </p:nvSpPr>
        <p:spPr>
          <a:xfrm>
            <a:off x="3506284" y="2319318"/>
            <a:ext cx="5693134" cy="629391"/>
          </a:xfrm>
          <a:prstGeom prst="rect">
            <a:avLst/>
          </a:prstGeom>
        </p:spPr>
        <p:txBody>
          <a:bodyPr vert="horz" lIns="89641" tIns="44820" rIns="89641" bIns="448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569"/>
            <a:r>
              <a:rPr lang="en-US" sz="5882" spc="-57">
                <a:solidFill>
                  <a:srgbClr val="0070C0"/>
                </a:solidFill>
                <a:latin typeface="Segoe UI Light" pitchFamily="34" charset="0"/>
                <a:cs typeface="Segoe UI Light" panose="020B0502040204020203" pitchFamily="34" charset="0"/>
              </a:rPr>
              <a:t>Sharing Session</a:t>
            </a:r>
          </a:p>
        </p:txBody>
      </p:sp>
      <p:sp>
        <p:nvSpPr>
          <p:cNvPr id="5" name="TextBox 4">
            <a:extLst>
              <a:ext uri="{FF2B5EF4-FFF2-40B4-BE49-F238E27FC236}">
                <a16:creationId xmlns:a16="http://schemas.microsoft.com/office/drawing/2014/main" id="{BCAD2D51-FA81-4161-BE29-6F7793606CF8}"/>
              </a:ext>
            </a:extLst>
          </p:cNvPr>
          <p:cNvSpPr txBox="1"/>
          <p:nvPr/>
        </p:nvSpPr>
        <p:spPr>
          <a:xfrm>
            <a:off x="2872508" y="3132022"/>
            <a:ext cx="5749637" cy="2729978"/>
          </a:xfrm>
          <a:prstGeom prst="rect">
            <a:avLst/>
          </a:prstGeom>
          <a:noFill/>
        </p:spPr>
        <p:txBody>
          <a:bodyPr wrap="square" lIns="182880" tIns="146304" rIns="182880" bIns="146304" rtlCol="0">
            <a:spAutoFit/>
          </a:bodyPr>
          <a:lstStyle/>
          <a:p>
            <a:pPr algn="ctr">
              <a:lnSpc>
                <a:spcPct val="90000"/>
              </a:lnSpc>
              <a:spcAft>
                <a:spcPts val="600"/>
              </a:spcAft>
            </a:pPr>
            <a:r>
              <a:rPr lang="en-US" sz="2800" b="0" i="0">
                <a:solidFill>
                  <a:schemeClr val="bg2"/>
                </a:solidFill>
                <a:effectLst/>
                <a:latin typeface="Segoe UI" panose="020B0502040204020203" pitchFamily="34" charset="0"/>
              </a:rPr>
              <a:t>Presentation order:</a:t>
            </a:r>
          </a:p>
          <a:p>
            <a:pPr algn="ctr">
              <a:lnSpc>
                <a:spcPct val="90000"/>
              </a:lnSpc>
              <a:spcAft>
                <a:spcPts val="600"/>
              </a:spcAft>
            </a:pPr>
            <a:r>
              <a:rPr lang="en-US" sz="2400">
                <a:latin typeface="Segoe UI" panose="020B0502040204020203" pitchFamily="34" charset="0"/>
              </a:rPr>
              <a:t>Team 1</a:t>
            </a:r>
          </a:p>
          <a:p>
            <a:pPr algn="ctr">
              <a:lnSpc>
                <a:spcPct val="90000"/>
              </a:lnSpc>
              <a:spcAft>
                <a:spcPts val="600"/>
              </a:spcAft>
            </a:pPr>
            <a:r>
              <a:rPr lang="en-US" sz="2400" b="0" i="0">
                <a:effectLst/>
                <a:latin typeface="Segoe UI" panose="020B0502040204020203" pitchFamily="34" charset="0"/>
              </a:rPr>
              <a:t>Team 2</a:t>
            </a:r>
          </a:p>
          <a:p>
            <a:pPr algn="ctr">
              <a:lnSpc>
                <a:spcPct val="90000"/>
              </a:lnSpc>
              <a:spcAft>
                <a:spcPts val="600"/>
              </a:spcAft>
            </a:pPr>
            <a:r>
              <a:rPr lang="en-US" sz="2400">
                <a:latin typeface="Segoe UI" panose="020B0502040204020203" pitchFamily="34" charset="0"/>
              </a:rPr>
              <a:t>Team 3</a:t>
            </a:r>
          </a:p>
          <a:p>
            <a:pPr algn="ctr">
              <a:lnSpc>
                <a:spcPct val="90000"/>
              </a:lnSpc>
              <a:spcAft>
                <a:spcPts val="600"/>
              </a:spcAft>
            </a:pPr>
            <a:r>
              <a:rPr lang="en-US" sz="2400" b="0" i="0">
                <a:effectLst/>
                <a:latin typeface="Segoe UI" panose="020B0502040204020203" pitchFamily="34" charset="0"/>
              </a:rPr>
              <a:t>Team 4</a:t>
            </a:r>
          </a:p>
          <a:p>
            <a:pPr>
              <a:lnSpc>
                <a:spcPct val="90000"/>
              </a:lnSpc>
              <a:spcAft>
                <a:spcPts val="600"/>
              </a:spcAft>
            </a:pPr>
            <a:endParaRPr lang="en-US" sz="24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008035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2">
            <a:extLst>
              <a:ext uri="{FF2B5EF4-FFF2-40B4-BE49-F238E27FC236}">
                <a16:creationId xmlns:a16="http://schemas.microsoft.com/office/drawing/2014/main" id="{E3C5D13F-EB61-4247-B4C6-7A5928CBF51A}"/>
              </a:ext>
            </a:extLst>
          </p:cNvPr>
          <p:cNvSpPr txBox="1">
            <a:spLocks/>
          </p:cNvSpPr>
          <p:nvPr/>
        </p:nvSpPr>
        <p:spPr>
          <a:xfrm>
            <a:off x="3912684" y="2799609"/>
            <a:ext cx="3735050" cy="629391"/>
          </a:xfrm>
          <a:prstGeom prst="rect">
            <a:avLst/>
          </a:prstGeom>
        </p:spPr>
        <p:txBody>
          <a:bodyPr vert="horz" lIns="89641" tIns="44820" rIns="89641" bIns="448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896569"/>
            <a:r>
              <a:rPr lang="en-US" sz="5882" spc="-57">
                <a:solidFill>
                  <a:srgbClr val="0070C0"/>
                </a:solidFill>
                <a:latin typeface="Segoe UI Light" pitchFamily="34" charset="0"/>
                <a:cs typeface="Segoe UI Light" panose="020B0502040204020203" pitchFamily="34" charset="0"/>
              </a:rPr>
              <a:t>Thank You!</a:t>
            </a:r>
          </a:p>
        </p:txBody>
      </p:sp>
      <p:sp>
        <p:nvSpPr>
          <p:cNvPr id="2" name="TextBox 1">
            <a:extLst>
              <a:ext uri="{FF2B5EF4-FFF2-40B4-BE49-F238E27FC236}">
                <a16:creationId xmlns:a16="http://schemas.microsoft.com/office/drawing/2014/main" id="{491D882A-262E-4577-B30B-B9392E0FE6B8}"/>
              </a:ext>
            </a:extLst>
          </p:cNvPr>
          <p:cNvSpPr txBox="1"/>
          <p:nvPr/>
        </p:nvSpPr>
        <p:spPr>
          <a:xfrm>
            <a:off x="2844799" y="3556894"/>
            <a:ext cx="5749637" cy="1369606"/>
          </a:xfrm>
          <a:prstGeom prst="rect">
            <a:avLst/>
          </a:prstGeom>
          <a:noFill/>
        </p:spPr>
        <p:txBody>
          <a:bodyPr wrap="square" lIns="182880" tIns="146304" rIns="182880" bIns="146304" rtlCol="0">
            <a:spAutoFit/>
          </a:bodyPr>
          <a:lstStyle/>
          <a:p>
            <a:pPr algn="ctr">
              <a:lnSpc>
                <a:spcPct val="90000"/>
              </a:lnSpc>
              <a:spcAft>
                <a:spcPts val="600"/>
              </a:spcAft>
            </a:pPr>
            <a:r>
              <a:rPr lang="en-US" sz="2400" b="0" i="0">
                <a:effectLst/>
                <a:latin typeface="Segoe UI" panose="020B0502040204020203" pitchFamily="34" charset="0"/>
              </a:rPr>
              <a:t>Please give us the good and the bad at </a:t>
            </a:r>
            <a:r>
              <a:rPr lang="en-US" sz="2400" b="0" i="0">
                <a:effectLst/>
                <a:latin typeface="Segoe UI" panose="020B0502040204020203" pitchFamily="34" charset="0"/>
                <a:hlinkClick r:id="rId3" tooltip="https://aka.ms/hackathoneval"/>
              </a:rPr>
              <a:t>https://aka.ms/HackathonEval</a:t>
            </a:r>
            <a:endParaRPr lang="en-US" sz="2400" b="0" i="0">
              <a:effectLst/>
              <a:latin typeface="Segoe UI" panose="020B0502040204020203" pitchFamily="34" charset="0"/>
            </a:endParaRPr>
          </a:p>
          <a:p>
            <a:pPr>
              <a:lnSpc>
                <a:spcPct val="90000"/>
              </a:lnSpc>
              <a:spcAft>
                <a:spcPts val="600"/>
              </a:spcAft>
            </a:pPr>
            <a:endParaRPr lang="en-US" sz="2400" err="1">
              <a:gradFill>
                <a:gsLst>
                  <a:gs pos="2917">
                    <a:schemeClr val="tx1"/>
                  </a:gs>
                  <a:gs pos="30000">
                    <a:schemeClr val="tx1"/>
                  </a:gs>
                </a:gsLst>
                <a:lin ang="5400000" scaled="0"/>
              </a:gradFill>
            </a:endParaRPr>
          </a:p>
        </p:txBody>
      </p:sp>
      <p:pic>
        <p:nvPicPr>
          <p:cNvPr id="3" name="Picture 2">
            <a:extLst>
              <a:ext uri="{FF2B5EF4-FFF2-40B4-BE49-F238E27FC236}">
                <a16:creationId xmlns:a16="http://schemas.microsoft.com/office/drawing/2014/main" id="{3711F314-104E-4F9E-B31C-BCED351076FF}"/>
              </a:ext>
            </a:extLst>
          </p:cNvPr>
          <p:cNvPicPr>
            <a:picLocks noChangeAspect="1"/>
          </p:cNvPicPr>
          <p:nvPr/>
        </p:nvPicPr>
        <p:blipFill>
          <a:blip r:embed="rId4"/>
          <a:stretch>
            <a:fillRect/>
          </a:stretch>
        </p:blipFill>
        <p:spPr>
          <a:xfrm>
            <a:off x="8968194" y="3006436"/>
            <a:ext cx="1369606" cy="1369606"/>
          </a:xfrm>
          <a:prstGeom prst="rect">
            <a:avLst/>
          </a:prstGeom>
        </p:spPr>
      </p:pic>
    </p:spTree>
    <p:extLst>
      <p:ext uri="{BB962C8B-B14F-4D97-AF65-F5344CB8AC3E}">
        <p14:creationId xmlns:p14="http://schemas.microsoft.com/office/powerpoint/2010/main" val="425607213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5709097-1D5E-461B-A75A-2CB4E0B19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8E7CE3D-756A-41A4-9B20-2A2FC3A1E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Calculator and folders">
            <a:extLst>
              <a:ext uri="{FF2B5EF4-FFF2-40B4-BE49-F238E27FC236}">
                <a16:creationId xmlns:a16="http://schemas.microsoft.com/office/drawing/2014/main" id="{5B7BD443-7DEF-47C9-BF30-10C762DA71BD}"/>
              </a:ext>
            </a:extLst>
          </p:cNvPr>
          <p:cNvPicPr>
            <a:picLocks noChangeAspect="1"/>
          </p:cNvPicPr>
          <p:nvPr/>
        </p:nvPicPr>
        <p:blipFill rotWithShape="1">
          <a:blip r:embed="rId3">
            <a:alphaModFix amt="50000"/>
          </a:blip>
          <a:srcRect t="15598" b="2315"/>
          <a:stretch/>
        </p:blipFill>
        <p:spPr>
          <a:xfrm>
            <a:off x="20" y="2520"/>
            <a:ext cx="12191980" cy="6855480"/>
          </a:xfrm>
          <a:prstGeom prst="rect">
            <a:avLst/>
          </a:prstGeom>
        </p:spPr>
      </p:pic>
      <p:sp>
        <p:nvSpPr>
          <p:cNvPr id="2" name="Title 1">
            <a:extLst>
              <a:ext uri="{FF2B5EF4-FFF2-40B4-BE49-F238E27FC236}">
                <a16:creationId xmlns:a16="http://schemas.microsoft.com/office/drawing/2014/main" id="{ECA2E0DE-8594-44AF-B0DE-72ACB70025CA}"/>
              </a:ext>
            </a:extLst>
          </p:cNvPr>
          <p:cNvSpPr>
            <a:spLocks noGrp="1"/>
          </p:cNvSpPr>
          <p:nvPr>
            <p:ph type="title"/>
          </p:nvPr>
        </p:nvSpPr>
        <p:spPr>
          <a:xfrm>
            <a:off x="1429566" y="1045445"/>
            <a:ext cx="9238434" cy="857559"/>
          </a:xfrm>
        </p:spPr>
        <p:txBody>
          <a:bodyPr>
            <a:normAutofit/>
          </a:bodyPr>
          <a:lstStyle/>
          <a:p>
            <a:r>
              <a:rPr lang="en-US">
                <a:solidFill>
                  <a:srgbClr val="FFFFFF"/>
                </a:solidFill>
              </a:rPr>
              <a:t>Welcome!</a:t>
            </a:r>
          </a:p>
        </p:txBody>
      </p:sp>
      <p:cxnSp>
        <p:nvCxnSpPr>
          <p:cNvPr id="21" name="Straight Connector 20">
            <a:extLst>
              <a:ext uri="{FF2B5EF4-FFF2-40B4-BE49-F238E27FC236}">
                <a16:creationId xmlns:a16="http://schemas.microsoft.com/office/drawing/2014/main" id="{837CF948-9F12-4674-98E3-7A7FE57A19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286000"/>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248EB5D-8E59-41A9-975A-741EE014BEF1}"/>
              </a:ext>
            </a:extLst>
          </p:cNvPr>
          <p:cNvSpPr>
            <a:spLocks noGrp="1"/>
          </p:cNvSpPr>
          <p:nvPr>
            <p:ph idx="1"/>
          </p:nvPr>
        </p:nvSpPr>
        <p:spPr>
          <a:xfrm>
            <a:off x="1429555" y="2743200"/>
            <a:ext cx="7955077" cy="3352800"/>
          </a:xfrm>
        </p:spPr>
        <p:txBody>
          <a:bodyPr>
            <a:normAutofit/>
          </a:bodyPr>
          <a:lstStyle/>
          <a:p>
            <a:r>
              <a:rPr lang="en-US">
                <a:solidFill>
                  <a:srgbClr val="FFFFFF"/>
                </a:solidFill>
              </a:rPr>
              <a:t>Case For Change</a:t>
            </a:r>
          </a:p>
          <a:p>
            <a:r>
              <a:rPr lang="en-US">
                <a:solidFill>
                  <a:srgbClr val="FFFFFF"/>
                </a:solidFill>
              </a:rPr>
              <a:t>“Citizen Developer”</a:t>
            </a:r>
          </a:p>
          <a:p>
            <a:r>
              <a:rPr lang="en-US">
                <a:solidFill>
                  <a:srgbClr val="FFFFFF"/>
                </a:solidFill>
              </a:rPr>
              <a:t>Our Goal</a:t>
            </a:r>
          </a:p>
          <a:p>
            <a:r>
              <a:rPr lang="en-US">
                <a:solidFill>
                  <a:srgbClr val="FFFFFF"/>
                </a:solidFill>
              </a:rPr>
              <a:t>Problem Statements for today’s hackathon</a:t>
            </a:r>
          </a:p>
          <a:p>
            <a:pPr marL="0" indent="0">
              <a:buNone/>
            </a:pPr>
            <a:endParaRPr lang="en-US">
              <a:solidFill>
                <a:srgbClr val="FFFFFF"/>
              </a:solidFill>
            </a:endParaRPr>
          </a:p>
          <a:p>
            <a:endParaRPr lang="en-US">
              <a:solidFill>
                <a:srgbClr val="FFFFFF"/>
              </a:solidFill>
            </a:endParaRPr>
          </a:p>
          <a:p>
            <a:endParaRPr lang="en-US">
              <a:solidFill>
                <a:srgbClr val="FFFFFF"/>
              </a:solidFill>
            </a:endParaRPr>
          </a:p>
          <a:p>
            <a:endParaRPr lang="en-US">
              <a:solidFill>
                <a:srgbClr val="FFFFFF"/>
              </a:solidFill>
            </a:endParaRPr>
          </a:p>
          <a:p>
            <a:endParaRPr lang="en-US">
              <a:solidFill>
                <a:srgbClr val="FFFFFF"/>
              </a:solidFill>
            </a:endParaRPr>
          </a:p>
        </p:txBody>
      </p:sp>
    </p:spTree>
    <p:extLst>
      <p:ext uri="{BB962C8B-B14F-4D97-AF65-F5344CB8AC3E}">
        <p14:creationId xmlns:p14="http://schemas.microsoft.com/office/powerpoint/2010/main" val="2174380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5">
            <a:extLst>
              <a:ext uri="{FF2B5EF4-FFF2-40B4-BE49-F238E27FC236}">
                <a16:creationId xmlns:a16="http://schemas.microsoft.com/office/drawing/2014/main" id="{1265911B-1E2F-489E-97EF-A15A9299E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7">
            <a:extLst>
              <a:ext uri="{FF2B5EF4-FFF2-40B4-BE49-F238E27FC236}">
                <a16:creationId xmlns:a16="http://schemas.microsoft.com/office/drawing/2014/main" id="{2119D4F1-CE65-4D74-A168-F27C15F1B0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obile device with apps">
            <a:extLst>
              <a:ext uri="{FF2B5EF4-FFF2-40B4-BE49-F238E27FC236}">
                <a16:creationId xmlns:a16="http://schemas.microsoft.com/office/drawing/2014/main" id="{86C8F9BB-C55A-45FA-8DDF-118E038A49EA}"/>
              </a:ext>
            </a:extLst>
          </p:cNvPr>
          <p:cNvPicPr>
            <a:picLocks noChangeAspect="1"/>
          </p:cNvPicPr>
          <p:nvPr/>
        </p:nvPicPr>
        <p:blipFill rotWithShape="1">
          <a:blip r:embed="rId3">
            <a:alphaModFix amt="50000"/>
          </a:blip>
          <a:srcRect l="44844" r="5156"/>
          <a:stretch/>
        </p:blipFill>
        <p:spPr>
          <a:xfrm>
            <a:off x="20" y="10"/>
            <a:ext cx="6095979" cy="6857990"/>
          </a:xfrm>
          <a:prstGeom prst="rect">
            <a:avLst/>
          </a:prstGeom>
        </p:spPr>
      </p:pic>
      <p:sp>
        <p:nvSpPr>
          <p:cNvPr id="2" name="Title 1">
            <a:extLst>
              <a:ext uri="{FF2B5EF4-FFF2-40B4-BE49-F238E27FC236}">
                <a16:creationId xmlns:a16="http://schemas.microsoft.com/office/drawing/2014/main" id="{F7CD43C3-2545-4635-9388-ADD663D2F237}"/>
              </a:ext>
            </a:extLst>
          </p:cNvPr>
          <p:cNvSpPr>
            <a:spLocks noGrp="1"/>
          </p:cNvSpPr>
          <p:nvPr>
            <p:ph type="title"/>
          </p:nvPr>
        </p:nvSpPr>
        <p:spPr>
          <a:xfrm>
            <a:off x="1028700" y="1025718"/>
            <a:ext cx="4057650" cy="4770783"/>
          </a:xfrm>
        </p:spPr>
        <p:txBody>
          <a:bodyPr anchor="ctr">
            <a:normAutofit/>
          </a:bodyPr>
          <a:lstStyle/>
          <a:p>
            <a:pPr algn="ctr"/>
            <a:r>
              <a:rPr lang="en-US" b="1" i="0" u="none" strike="noStrike">
                <a:solidFill>
                  <a:srgbClr val="FFFFFF"/>
                </a:solidFill>
                <a:effectLst/>
                <a:latin typeface="Meiryo" panose="020B0604030504040204" pitchFamily="34" charset="-128"/>
              </a:rPr>
              <a:t>Case for Change</a:t>
            </a:r>
            <a:r>
              <a:rPr lang="en-US" b="0" i="0">
                <a:solidFill>
                  <a:srgbClr val="FFFFFF"/>
                </a:solidFill>
                <a:effectLst/>
                <a:latin typeface="Meiryo" panose="020B0604030504040204" pitchFamily="34" charset="-128"/>
                <a:ea typeface="Meiryo" panose="020B0604030504040204" pitchFamily="34" charset="-128"/>
              </a:rPr>
              <a:t>​</a:t>
            </a:r>
            <a:endParaRPr lang="en-US">
              <a:solidFill>
                <a:srgbClr val="FFFFFF"/>
              </a:solidFill>
            </a:endParaRPr>
          </a:p>
        </p:txBody>
      </p:sp>
      <p:sp>
        <p:nvSpPr>
          <p:cNvPr id="3" name="Content Placeholder 2">
            <a:extLst>
              <a:ext uri="{FF2B5EF4-FFF2-40B4-BE49-F238E27FC236}">
                <a16:creationId xmlns:a16="http://schemas.microsoft.com/office/drawing/2014/main" id="{E1EE3ADD-BE7B-4EBA-B2EF-157A1CC19510}"/>
              </a:ext>
            </a:extLst>
          </p:cNvPr>
          <p:cNvSpPr>
            <a:spLocks noGrp="1"/>
          </p:cNvSpPr>
          <p:nvPr>
            <p:ph idx="1"/>
          </p:nvPr>
        </p:nvSpPr>
        <p:spPr>
          <a:xfrm>
            <a:off x="7179972" y="762000"/>
            <a:ext cx="3825025" cy="5334000"/>
          </a:xfrm>
        </p:spPr>
        <p:txBody>
          <a:bodyPr anchor="ctr">
            <a:normAutofit/>
          </a:bodyPr>
          <a:lstStyle/>
          <a:p>
            <a:pPr marL="0" indent="0" rtl="0" fontAlgn="base">
              <a:lnSpc>
                <a:spcPct val="120000"/>
              </a:lnSpc>
              <a:buNone/>
            </a:pPr>
            <a:r>
              <a:rPr lang="en-US" sz="1400" b="1" i="0" u="none" strike="noStrike" dirty="0">
                <a:effectLst/>
              </a:rPr>
              <a:t>Microsoft is a PLATFORM company,</a:t>
            </a:r>
            <a:r>
              <a:rPr lang="en-US" sz="1400" b="0" i="0" u="none" strike="noStrike" dirty="0">
                <a:effectLst/>
              </a:rPr>
              <a:t> even more so under Satya. We don’t want to build finished solutions, but instead be the underlying platform that helps everyone achieve more.</a:t>
            </a:r>
            <a:r>
              <a:rPr lang="en-US" sz="1400" b="0" i="0" dirty="0">
                <a:effectLst/>
              </a:rPr>
              <a:t>​</a:t>
            </a:r>
          </a:p>
          <a:p>
            <a:pPr marL="0" indent="0" rtl="0" fontAlgn="base">
              <a:lnSpc>
                <a:spcPct val="120000"/>
              </a:lnSpc>
              <a:buNone/>
            </a:pPr>
            <a:r>
              <a:rPr lang="en-US" i="0" u="none" strike="noStrike" dirty="0">
                <a:effectLst/>
              </a:rPr>
              <a:t>Everyone at Microsoft needs to understand our products at a deeper PLATFORM level.</a:t>
            </a:r>
            <a:r>
              <a:rPr lang="en-US" i="0" dirty="0">
                <a:effectLst/>
              </a:rPr>
              <a:t>​</a:t>
            </a:r>
          </a:p>
          <a:p>
            <a:pPr marL="0" indent="0" rtl="0" fontAlgn="base">
              <a:lnSpc>
                <a:spcPct val="120000"/>
              </a:lnSpc>
              <a:buNone/>
            </a:pPr>
            <a:r>
              <a:rPr lang="en-US" sz="1400" b="0" strike="noStrike" dirty="0">
                <a:effectLst/>
              </a:rPr>
              <a:t>In order to defend against churn and grow usage, </a:t>
            </a:r>
            <a:r>
              <a:rPr lang="en-US" sz="1400" b="1" strike="noStrike" dirty="0">
                <a:effectLst/>
              </a:rPr>
              <a:t>Customer Success needs to drive additional customer business value beyond initial license sales</a:t>
            </a:r>
            <a:r>
              <a:rPr lang="en-US" sz="1400" b="0" strike="noStrike" dirty="0">
                <a:effectLst/>
              </a:rPr>
              <a:t>.</a:t>
            </a:r>
            <a:r>
              <a:rPr lang="en-US" sz="1400" b="0" dirty="0">
                <a:effectLst/>
              </a:rPr>
              <a:t>​</a:t>
            </a:r>
          </a:p>
          <a:p>
            <a:pPr marL="0" indent="0" rtl="0" fontAlgn="base">
              <a:lnSpc>
                <a:spcPct val="120000"/>
              </a:lnSpc>
              <a:buNone/>
            </a:pPr>
            <a:r>
              <a:rPr lang="en-US" sz="1400" b="1" strike="noStrike" dirty="0">
                <a:effectLst/>
              </a:rPr>
              <a:t>Power Platform is our no-/low-code solution that empowers everyone to achieve more – and YOU have the opportunity to model this behavior for our customers.</a:t>
            </a:r>
            <a:r>
              <a:rPr lang="en-US" sz="1400" b="0" dirty="0">
                <a:effectLst/>
              </a:rPr>
              <a:t>​</a:t>
            </a:r>
            <a:endParaRPr lang="en-US" sz="1400" dirty="0"/>
          </a:p>
          <a:p>
            <a:pPr marL="0" indent="0" rtl="0" fontAlgn="base">
              <a:lnSpc>
                <a:spcPct val="120000"/>
              </a:lnSpc>
              <a:buNone/>
            </a:pPr>
            <a:r>
              <a:rPr lang="en-US" b="0" dirty="0">
                <a:effectLst/>
              </a:rPr>
              <a:t>BE A POWER USER!</a:t>
            </a:r>
          </a:p>
        </p:txBody>
      </p:sp>
    </p:spTree>
    <p:extLst>
      <p:ext uri="{BB962C8B-B14F-4D97-AF65-F5344CB8AC3E}">
        <p14:creationId xmlns:p14="http://schemas.microsoft.com/office/powerpoint/2010/main" val="3476063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9" name="Rectangle 98">
            <a:extLst>
              <a:ext uri="{FF2B5EF4-FFF2-40B4-BE49-F238E27FC236}">
                <a16:creationId xmlns:a16="http://schemas.microsoft.com/office/drawing/2014/main" id="{35709097-1D5E-461B-A75A-2CB4E0B19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F8E7CE3D-756A-41A4-9B20-2A2FC3A1E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Two people tinkering with an electronic circuitboard">
            <a:extLst>
              <a:ext uri="{FF2B5EF4-FFF2-40B4-BE49-F238E27FC236}">
                <a16:creationId xmlns:a16="http://schemas.microsoft.com/office/drawing/2014/main" id="{B94B09A7-EA08-47B9-AF2F-C3D3729CCDAE}"/>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15761"/>
          <a:stretch/>
        </p:blipFill>
        <p:spPr>
          <a:xfrm>
            <a:off x="20" y="2520"/>
            <a:ext cx="12191980" cy="6855480"/>
          </a:xfrm>
          <a:prstGeom prst="rect">
            <a:avLst/>
          </a:prstGeom>
        </p:spPr>
      </p:pic>
      <p:sp>
        <p:nvSpPr>
          <p:cNvPr id="2" name="Title 1">
            <a:extLst>
              <a:ext uri="{FF2B5EF4-FFF2-40B4-BE49-F238E27FC236}">
                <a16:creationId xmlns:a16="http://schemas.microsoft.com/office/drawing/2014/main" id="{DB20F8DC-0EF7-4F81-95F4-B7503DA38A6B}"/>
              </a:ext>
            </a:extLst>
          </p:cNvPr>
          <p:cNvSpPr>
            <a:spLocks noGrp="1"/>
          </p:cNvSpPr>
          <p:nvPr>
            <p:ph type="title"/>
          </p:nvPr>
        </p:nvSpPr>
        <p:spPr>
          <a:xfrm>
            <a:off x="1429566" y="1045445"/>
            <a:ext cx="9238434" cy="857559"/>
          </a:xfrm>
        </p:spPr>
        <p:txBody>
          <a:bodyPr>
            <a:normAutofit/>
          </a:bodyPr>
          <a:lstStyle/>
          <a:p>
            <a:r>
              <a:rPr lang="en-US">
                <a:solidFill>
                  <a:srgbClr val="FFFFFF"/>
                </a:solidFill>
              </a:rPr>
              <a:t>What is a Citizen developer</a:t>
            </a:r>
          </a:p>
        </p:txBody>
      </p:sp>
      <p:cxnSp>
        <p:nvCxnSpPr>
          <p:cNvPr id="103" name="Straight Connector 102">
            <a:extLst>
              <a:ext uri="{FF2B5EF4-FFF2-40B4-BE49-F238E27FC236}">
                <a16:creationId xmlns:a16="http://schemas.microsoft.com/office/drawing/2014/main" id="{837CF948-9F12-4674-98E3-7A7FE57A19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286000"/>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963897D-3EB4-4221-84B6-192A64422B59}"/>
              </a:ext>
            </a:extLst>
          </p:cNvPr>
          <p:cNvSpPr/>
          <p:nvPr/>
        </p:nvSpPr>
        <p:spPr>
          <a:xfrm>
            <a:off x="542693" y="2624254"/>
            <a:ext cx="11039707" cy="3783980"/>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aphicFrame>
        <p:nvGraphicFramePr>
          <p:cNvPr id="9" name="Content Placeholder 6" descr="description of what a citizen developer is">
            <a:extLst>
              <a:ext uri="{FF2B5EF4-FFF2-40B4-BE49-F238E27FC236}">
                <a16:creationId xmlns:a16="http://schemas.microsoft.com/office/drawing/2014/main" id="{1D09C9C1-9811-4129-B54C-1EC0CABE0486}"/>
              </a:ext>
            </a:extLst>
          </p:cNvPr>
          <p:cNvGraphicFramePr>
            <a:graphicFrameLocks noGrp="1"/>
          </p:cNvGraphicFramePr>
          <p:nvPr>
            <p:ph idx="1"/>
            <p:extLst>
              <p:ext uri="{D42A27DB-BD31-4B8C-83A1-F6EECF244321}">
                <p14:modId xmlns:p14="http://schemas.microsoft.com/office/powerpoint/2010/main" val="424482877"/>
              </p:ext>
            </p:extLst>
          </p:nvPr>
        </p:nvGraphicFramePr>
        <p:xfrm>
          <a:off x="819150" y="2386386"/>
          <a:ext cx="10553699" cy="33908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305059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17">
            <a:extLst>
              <a:ext uri="{FF2B5EF4-FFF2-40B4-BE49-F238E27FC236}">
                <a16:creationId xmlns:a16="http://schemas.microsoft.com/office/drawing/2014/main" id="{35709097-1D5E-461B-A75A-2CB4E0B19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9">
            <a:extLst>
              <a:ext uri="{FF2B5EF4-FFF2-40B4-BE49-F238E27FC236}">
                <a16:creationId xmlns:a16="http://schemas.microsoft.com/office/drawing/2014/main" id="{F8E7CE3D-756A-41A4-9B20-2A2FC3A1E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Hands holding each other's wrists and interlinked to form a circle">
            <a:extLst>
              <a:ext uri="{FF2B5EF4-FFF2-40B4-BE49-F238E27FC236}">
                <a16:creationId xmlns:a16="http://schemas.microsoft.com/office/drawing/2014/main" id="{66A1201B-0CD5-4686-A71C-215A9DBB190A}"/>
              </a:ext>
            </a:extLst>
          </p:cNvPr>
          <p:cNvPicPr>
            <a:picLocks noChangeAspect="1"/>
          </p:cNvPicPr>
          <p:nvPr/>
        </p:nvPicPr>
        <p:blipFill rotWithShape="1">
          <a:blip r:embed="rId3">
            <a:alphaModFix amt="50000"/>
          </a:blip>
          <a:srcRect b="15761"/>
          <a:stretch/>
        </p:blipFill>
        <p:spPr>
          <a:xfrm>
            <a:off x="20" y="2520"/>
            <a:ext cx="12191980" cy="6855480"/>
          </a:xfrm>
          <a:prstGeom prst="rect">
            <a:avLst/>
          </a:prstGeom>
        </p:spPr>
      </p:pic>
      <p:sp>
        <p:nvSpPr>
          <p:cNvPr id="2" name="Title 1">
            <a:extLst>
              <a:ext uri="{FF2B5EF4-FFF2-40B4-BE49-F238E27FC236}">
                <a16:creationId xmlns:a16="http://schemas.microsoft.com/office/drawing/2014/main" id="{C3E98223-FC89-4B68-873C-D5C594B397FC}"/>
              </a:ext>
            </a:extLst>
          </p:cNvPr>
          <p:cNvSpPr>
            <a:spLocks noGrp="1"/>
          </p:cNvSpPr>
          <p:nvPr>
            <p:ph type="title"/>
          </p:nvPr>
        </p:nvSpPr>
        <p:spPr>
          <a:xfrm>
            <a:off x="1429566" y="1045445"/>
            <a:ext cx="9238434" cy="857559"/>
          </a:xfrm>
        </p:spPr>
        <p:txBody>
          <a:bodyPr>
            <a:normAutofit/>
          </a:bodyPr>
          <a:lstStyle/>
          <a:p>
            <a:r>
              <a:rPr lang="en-US">
                <a:solidFill>
                  <a:srgbClr val="FFFFFF"/>
                </a:solidFill>
              </a:rPr>
              <a:t>Our Goal</a:t>
            </a:r>
          </a:p>
        </p:txBody>
      </p:sp>
      <p:cxnSp>
        <p:nvCxnSpPr>
          <p:cNvPr id="30" name="Straight Connector 21">
            <a:extLst>
              <a:ext uri="{FF2B5EF4-FFF2-40B4-BE49-F238E27FC236}">
                <a16:creationId xmlns:a16="http://schemas.microsoft.com/office/drawing/2014/main" id="{837CF948-9F12-4674-98E3-7A7FE57A19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286000"/>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0FF57A0-44DC-4C9F-8504-E67D065CFAB7}"/>
              </a:ext>
            </a:extLst>
          </p:cNvPr>
          <p:cNvSpPr>
            <a:spLocks noGrp="1"/>
          </p:cNvSpPr>
          <p:nvPr>
            <p:ph idx="1"/>
          </p:nvPr>
        </p:nvSpPr>
        <p:spPr>
          <a:xfrm>
            <a:off x="1429555" y="2743200"/>
            <a:ext cx="7955077" cy="3352800"/>
          </a:xfrm>
        </p:spPr>
        <p:txBody>
          <a:bodyPr>
            <a:normAutofit/>
          </a:bodyPr>
          <a:lstStyle/>
          <a:p>
            <a:pPr marL="0" indent="0" rtl="0" fontAlgn="base">
              <a:buNone/>
            </a:pPr>
            <a:r>
              <a:rPr lang="en-US" b="1" i="0" u="none" strike="noStrike">
                <a:solidFill>
                  <a:srgbClr val="FFFFFF"/>
                </a:solidFill>
                <a:effectLst/>
                <a:latin typeface="Trade Gothic Next Light (Body)"/>
              </a:rPr>
              <a:t>Collaboration between colleagues.</a:t>
            </a:r>
          </a:p>
          <a:p>
            <a:pPr marL="0" indent="0" rtl="0" fontAlgn="base">
              <a:buNone/>
            </a:pPr>
            <a:r>
              <a:rPr lang="en-US" b="1" i="0" u="none" strike="noStrike">
                <a:solidFill>
                  <a:srgbClr val="FFFFFF"/>
                </a:solidFill>
                <a:effectLst/>
                <a:latin typeface="Trade Gothic Next Light (Body)"/>
              </a:rPr>
              <a:t>Help participants take one step </a:t>
            </a:r>
            <a:r>
              <a:rPr lang="en-US" b="1">
                <a:solidFill>
                  <a:srgbClr val="FFFFFF"/>
                </a:solidFill>
                <a:latin typeface="Trade Gothic Next Light (Body)"/>
              </a:rPr>
              <a:t>further in their Power Platform journey.</a:t>
            </a:r>
          </a:p>
          <a:p>
            <a:pPr marL="0" indent="0" rtl="0" fontAlgn="base">
              <a:buNone/>
            </a:pPr>
            <a:r>
              <a:rPr lang="en-US" b="1" i="0" u="none" strike="noStrike">
                <a:solidFill>
                  <a:srgbClr val="FFFFFF"/>
                </a:solidFill>
                <a:effectLst/>
                <a:latin typeface="Trade Gothic Next Light (Body)"/>
              </a:rPr>
              <a:t>Build participants confidence in product depth (and in their own abilities! </a:t>
            </a:r>
            <a:r>
              <a:rPr lang="en-US" b="1" i="0" u="none" strike="noStrike">
                <a:solidFill>
                  <a:srgbClr val="FFFFFF"/>
                </a:solidFill>
                <a:effectLst/>
                <a:latin typeface="Trade Gothic Next Light (Body)"/>
                <a:sym typeface="Wingdings" panose="05000000000000000000" pitchFamily="2" charset="2"/>
              </a:rPr>
              <a:t></a:t>
            </a:r>
            <a:r>
              <a:rPr lang="en-US" b="1" i="0" u="none" strike="noStrike">
                <a:solidFill>
                  <a:srgbClr val="FFFFFF"/>
                </a:solidFill>
                <a:effectLst/>
                <a:latin typeface="Trade Gothic Next Light (Body)"/>
              </a:rPr>
              <a:t>)</a:t>
            </a:r>
            <a:endParaRPr lang="en-US" b="0" i="0">
              <a:solidFill>
                <a:srgbClr val="FFFFFF"/>
              </a:solidFill>
              <a:effectLst/>
              <a:latin typeface="Trade Gothic Next Light (Body)"/>
            </a:endParaRPr>
          </a:p>
          <a:p>
            <a:pPr marL="0" indent="0">
              <a:buNone/>
            </a:pPr>
            <a:endParaRPr lang="en-US">
              <a:solidFill>
                <a:srgbClr val="FFFFFF"/>
              </a:solidFill>
              <a:latin typeface="Trade Gothic Next Light (Body)"/>
            </a:endParaRPr>
          </a:p>
        </p:txBody>
      </p:sp>
    </p:spTree>
    <p:extLst>
      <p:ext uri="{BB962C8B-B14F-4D97-AF65-F5344CB8AC3E}">
        <p14:creationId xmlns:p14="http://schemas.microsoft.com/office/powerpoint/2010/main" val="3898903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C8B38D4-9D92-4608-A16B-260E8CC21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B3DA44-354C-4E8A-80E6-E67C96EAEF52}"/>
              </a:ext>
            </a:extLst>
          </p:cNvPr>
          <p:cNvSpPr>
            <a:spLocks noGrp="1"/>
          </p:cNvSpPr>
          <p:nvPr>
            <p:ph type="title"/>
          </p:nvPr>
        </p:nvSpPr>
        <p:spPr>
          <a:xfrm>
            <a:off x="1524000" y="762001"/>
            <a:ext cx="9144000" cy="869092"/>
          </a:xfrm>
        </p:spPr>
        <p:txBody>
          <a:bodyPr>
            <a:normAutofit/>
          </a:bodyPr>
          <a:lstStyle/>
          <a:p>
            <a:pPr algn="ctr"/>
            <a:r>
              <a:rPr lang="en-US"/>
              <a:t>Problem statements</a:t>
            </a:r>
          </a:p>
        </p:txBody>
      </p:sp>
      <p:graphicFrame>
        <p:nvGraphicFramePr>
          <p:cNvPr id="5" name="Content Placeholder 2">
            <a:extLst>
              <a:ext uri="{FF2B5EF4-FFF2-40B4-BE49-F238E27FC236}">
                <a16:creationId xmlns:a16="http://schemas.microsoft.com/office/drawing/2014/main" id="{9550B177-BC5F-4FCA-A3E4-D256C81F4785}"/>
              </a:ext>
            </a:extLst>
          </p:cNvPr>
          <p:cNvGraphicFramePr>
            <a:graphicFrameLocks noGrp="1"/>
          </p:cNvGraphicFramePr>
          <p:nvPr>
            <p:ph idx="1"/>
            <p:extLst>
              <p:ext uri="{D42A27DB-BD31-4B8C-83A1-F6EECF244321}">
                <p14:modId xmlns:p14="http://schemas.microsoft.com/office/powerpoint/2010/main" val="4010227273"/>
              </p:ext>
            </p:extLst>
          </p:nvPr>
        </p:nvGraphicFramePr>
        <p:xfrm>
          <a:off x="1430338" y="2286000"/>
          <a:ext cx="9237662" cy="381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97249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5709097-1D5E-461B-A75A-2CB4E0B19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8E7CE3D-756A-41A4-9B20-2A2FC3A1E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Hand holding bluury light">
            <a:extLst>
              <a:ext uri="{FF2B5EF4-FFF2-40B4-BE49-F238E27FC236}">
                <a16:creationId xmlns:a16="http://schemas.microsoft.com/office/drawing/2014/main" id="{ABCCB60A-608E-4C9D-B5B2-2C43F1790642}"/>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2856" b="12905"/>
          <a:stretch/>
        </p:blipFill>
        <p:spPr>
          <a:xfrm>
            <a:off x="20" y="2520"/>
            <a:ext cx="12191980" cy="6855480"/>
          </a:xfrm>
          <a:prstGeom prst="rect">
            <a:avLst/>
          </a:prstGeom>
        </p:spPr>
      </p:pic>
      <p:sp>
        <p:nvSpPr>
          <p:cNvPr id="2" name="Title 1">
            <a:extLst>
              <a:ext uri="{FF2B5EF4-FFF2-40B4-BE49-F238E27FC236}">
                <a16:creationId xmlns:a16="http://schemas.microsoft.com/office/drawing/2014/main" id="{F3E2EAE8-846F-4369-AD8D-2183DC690C32}"/>
              </a:ext>
            </a:extLst>
          </p:cNvPr>
          <p:cNvSpPr>
            <a:spLocks noGrp="1"/>
          </p:cNvSpPr>
          <p:nvPr>
            <p:ph type="title"/>
          </p:nvPr>
        </p:nvSpPr>
        <p:spPr>
          <a:xfrm>
            <a:off x="1429566" y="1045445"/>
            <a:ext cx="9238434" cy="857559"/>
          </a:xfrm>
        </p:spPr>
        <p:txBody>
          <a:bodyPr>
            <a:normAutofit/>
          </a:bodyPr>
          <a:lstStyle/>
          <a:p>
            <a:pPr>
              <a:lnSpc>
                <a:spcPct val="110000"/>
              </a:lnSpc>
            </a:pPr>
            <a:r>
              <a:rPr lang="en-US" sz="2200">
                <a:solidFill>
                  <a:srgbClr val="FFFFFF"/>
                </a:solidFill>
              </a:rPr>
              <a:t>Hacking the 1st step on your “Citizen Developer” Journey​</a:t>
            </a:r>
          </a:p>
        </p:txBody>
      </p:sp>
      <p:cxnSp>
        <p:nvCxnSpPr>
          <p:cNvPr id="14" name="Straight Connector 13">
            <a:extLst>
              <a:ext uri="{FF2B5EF4-FFF2-40B4-BE49-F238E27FC236}">
                <a16:creationId xmlns:a16="http://schemas.microsoft.com/office/drawing/2014/main" id="{837CF948-9F12-4674-98E3-7A7FE57A19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2286000"/>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EC52770-8741-41BC-96C2-1895BB6C3720}"/>
              </a:ext>
            </a:extLst>
          </p:cNvPr>
          <p:cNvSpPr>
            <a:spLocks noGrp="1"/>
          </p:cNvSpPr>
          <p:nvPr>
            <p:ph idx="1"/>
          </p:nvPr>
        </p:nvSpPr>
        <p:spPr>
          <a:xfrm>
            <a:off x="1154491" y="2704102"/>
            <a:ext cx="7955077" cy="3352800"/>
          </a:xfrm>
        </p:spPr>
        <p:txBody>
          <a:bodyPr>
            <a:normAutofit fontScale="92500" lnSpcReduction="10000"/>
          </a:bodyPr>
          <a:lstStyle/>
          <a:p>
            <a:pPr lvl="1">
              <a:lnSpc>
                <a:spcPct val="120000"/>
              </a:lnSpc>
            </a:pPr>
            <a:r>
              <a:rPr lang="en-US" sz="1600" u="sng">
                <a:solidFill>
                  <a:srgbClr val="FFFFFF"/>
                </a:solidFill>
              </a:rPr>
              <a:t>Ideate</a:t>
            </a:r>
            <a:r>
              <a:rPr lang="en-US" sz="1600" b="0">
                <a:solidFill>
                  <a:srgbClr val="FFFFFF"/>
                </a:solidFill>
              </a:rPr>
              <a:t>: Pick a track and start brainstorming</a:t>
            </a:r>
          </a:p>
          <a:p>
            <a:pPr lvl="1">
              <a:lnSpc>
                <a:spcPct val="120000"/>
              </a:lnSpc>
            </a:pPr>
            <a:br>
              <a:rPr lang="en-US" sz="1600">
                <a:solidFill>
                  <a:srgbClr val="FFFFFF"/>
                </a:solidFill>
              </a:rPr>
            </a:br>
            <a:r>
              <a:rPr lang="en-US" sz="1600" u="sng">
                <a:solidFill>
                  <a:srgbClr val="FFFFFF"/>
                </a:solidFill>
              </a:rPr>
              <a:t>Build</a:t>
            </a:r>
            <a:r>
              <a:rPr lang="en-US" sz="1600" b="0">
                <a:solidFill>
                  <a:srgbClr val="FFFFFF"/>
                </a:solidFill>
              </a:rPr>
              <a:t>: Develop and deploy a solution using Power Platform. The solution must use one or more of these options: </a:t>
            </a:r>
          </a:p>
          <a:p>
            <a:pPr marL="560070" lvl="1" indent="-285750">
              <a:lnSpc>
                <a:spcPct val="120000"/>
              </a:lnSpc>
              <a:buFontTx/>
              <a:buChar char="-"/>
            </a:pPr>
            <a:r>
              <a:rPr lang="en-US" sz="1600" i="1">
                <a:solidFill>
                  <a:srgbClr val="FFFFFF"/>
                </a:solidFill>
              </a:rPr>
              <a:t>Power Apps </a:t>
            </a:r>
          </a:p>
          <a:p>
            <a:pPr marL="560070" lvl="1" indent="-285750">
              <a:lnSpc>
                <a:spcPct val="120000"/>
              </a:lnSpc>
              <a:buFontTx/>
              <a:buChar char="-"/>
            </a:pPr>
            <a:r>
              <a:rPr lang="en-US" sz="1600" i="1">
                <a:solidFill>
                  <a:srgbClr val="FFFFFF"/>
                </a:solidFill>
              </a:rPr>
              <a:t>Power Automate (Flow)</a:t>
            </a:r>
          </a:p>
          <a:p>
            <a:pPr marL="560070" lvl="1" indent="-285750">
              <a:lnSpc>
                <a:spcPct val="120000"/>
              </a:lnSpc>
              <a:buFontTx/>
              <a:buChar char="-"/>
            </a:pPr>
            <a:r>
              <a:rPr lang="en-US" sz="1600" i="1">
                <a:solidFill>
                  <a:srgbClr val="FFFFFF"/>
                </a:solidFill>
              </a:rPr>
              <a:t>Power BI</a:t>
            </a:r>
          </a:p>
          <a:p>
            <a:pPr marL="560070" lvl="1" indent="-285750">
              <a:lnSpc>
                <a:spcPct val="120000"/>
              </a:lnSpc>
              <a:buFontTx/>
              <a:buChar char="-"/>
            </a:pPr>
            <a:r>
              <a:rPr lang="en-US" sz="1600" i="1">
                <a:solidFill>
                  <a:srgbClr val="FFFFFF"/>
                </a:solidFill>
              </a:rPr>
              <a:t>Power Virtual Agents</a:t>
            </a:r>
          </a:p>
          <a:p>
            <a:pPr lvl="1">
              <a:lnSpc>
                <a:spcPct val="120000"/>
              </a:lnSpc>
            </a:pPr>
            <a:br>
              <a:rPr lang="en-US" sz="1600">
                <a:solidFill>
                  <a:srgbClr val="FFFFFF"/>
                </a:solidFill>
              </a:rPr>
            </a:br>
            <a:r>
              <a:rPr lang="en-US" sz="1600" u="sng">
                <a:solidFill>
                  <a:srgbClr val="FFFFFF"/>
                </a:solidFill>
              </a:rPr>
              <a:t>Share</a:t>
            </a:r>
            <a:r>
              <a:rPr lang="en-US" sz="1600">
                <a:solidFill>
                  <a:srgbClr val="FFFFFF"/>
                </a:solidFill>
              </a:rPr>
              <a:t> (1 hour): </a:t>
            </a:r>
            <a:r>
              <a:rPr lang="en-US" sz="1600" b="0">
                <a:solidFill>
                  <a:srgbClr val="FFFFFF"/>
                </a:solidFill>
              </a:rPr>
              <a:t>The hackathon will conclude with each team presenting their solution. (10 mins per team)</a:t>
            </a:r>
          </a:p>
        </p:txBody>
      </p:sp>
    </p:spTree>
    <p:extLst>
      <p:ext uri="{BB962C8B-B14F-4D97-AF65-F5344CB8AC3E}">
        <p14:creationId xmlns:p14="http://schemas.microsoft.com/office/powerpoint/2010/main" val="792708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8">
            <a:extLst>
              <a:ext uri="{FF2B5EF4-FFF2-40B4-BE49-F238E27FC236}">
                <a16:creationId xmlns:a16="http://schemas.microsoft.com/office/drawing/2014/main" id="{AEED5540-64E5-4258-ABA4-753F07B71B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Rectangle 20">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22">
            <a:extLst>
              <a:ext uri="{FF2B5EF4-FFF2-40B4-BE49-F238E27FC236}">
                <a16:creationId xmlns:a16="http://schemas.microsoft.com/office/drawing/2014/main" id="{824F4927-E645-48C1-B709-AC214B1B75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79" y="-786"/>
            <a:ext cx="6096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Oval 24">
            <a:extLst>
              <a:ext uri="{FF2B5EF4-FFF2-40B4-BE49-F238E27FC236}">
                <a16:creationId xmlns:a16="http://schemas.microsoft.com/office/drawing/2014/main" id="{5C3A0317-07C5-421D-8353-23737ABDC4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197" y="1113411"/>
            <a:ext cx="4629606" cy="46296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72538DE-42E8-43C0-AD5A-D0B95D8BD4E0}"/>
              </a:ext>
            </a:extLst>
          </p:cNvPr>
          <p:cNvSpPr>
            <a:spLocks noGrp="1"/>
          </p:cNvSpPr>
          <p:nvPr>
            <p:ph type="title"/>
          </p:nvPr>
        </p:nvSpPr>
        <p:spPr>
          <a:xfrm>
            <a:off x="1088569" y="2286000"/>
            <a:ext cx="3936275" cy="1351706"/>
          </a:xfrm>
        </p:spPr>
        <p:txBody>
          <a:bodyPr vert="horz" lIns="91440" tIns="45720" rIns="91440" bIns="45720" rtlCol="0" anchor="b">
            <a:normAutofit/>
          </a:bodyPr>
          <a:lstStyle/>
          <a:p>
            <a:pPr algn="ctr"/>
            <a:r>
              <a:rPr lang="en-US" i="0" u="none" strike="noStrike">
                <a:effectLst/>
              </a:rPr>
              <a:t>Get hacking!</a:t>
            </a:r>
            <a:r>
              <a:rPr lang="en-US" i="0">
                <a:effectLst/>
              </a:rPr>
              <a:t>​</a:t>
            </a:r>
            <a:endParaRPr lang="en-US"/>
          </a:p>
        </p:txBody>
      </p:sp>
      <p:sp>
        <p:nvSpPr>
          <p:cNvPr id="6" name="Text Placeholder 5">
            <a:extLst>
              <a:ext uri="{FF2B5EF4-FFF2-40B4-BE49-F238E27FC236}">
                <a16:creationId xmlns:a16="http://schemas.microsoft.com/office/drawing/2014/main" id="{EEA2D842-316C-4D23-AD77-8C3FE4489420}"/>
              </a:ext>
            </a:extLst>
          </p:cNvPr>
          <p:cNvSpPr>
            <a:spLocks noGrp="1"/>
          </p:cNvSpPr>
          <p:nvPr>
            <p:ph type="body" sz="half" idx="2"/>
          </p:nvPr>
        </p:nvSpPr>
        <p:spPr>
          <a:xfrm>
            <a:off x="1524000" y="4249360"/>
            <a:ext cx="3048000" cy="877585"/>
          </a:xfrm>
        </p:spPr>
        <p:txBody>
          <a:bodyPr vert="horz" lIns="91440" tIns="45720" rIns="91440" bIns="45720" rtlCol="0">
            <a:normAutofit/>
          </a:bodyPr>
          <a:lstStyle/>
          <a:p>
            <a:pPr algn="ctr"/>
            <a:r>
              <a:rPr lang="en-US" sz="1800" b="1" i="0" u="none" strike="noStrike">
                <a:effectLst/>
              </a:rPr>
              <a:t>Use Meet now in your team’s channel to get started</a:t>
            </a:r>
            <a:endParaRPr lang="en-US" sz="1800"/>
          </a:p>
        </p:txBody>
      </p:sp>
      <p:pic>
        <p:nvPicPr>
          <p:cNvPr id="14" name="Picture 13">
            <a:extLst>
              <a:ext uri="{FF2B5EF4-FFF2-40B4-BE49-F238E27FC236}">
                <a16:creationId xmlns:a16="http://schemas.microsoft.com/office/drawing/2014/main" id="{53FB5676-9D6A-456C-9142-97F8DC6317D4}"/>
              </a:ext>
            </a:extLst>
          </p:cNvPr>
          <p:cNvPicPr>
            <a:picLocks noChangeAspect="1"/>
          </p:cNvPicPr>
          <p:nvPr/>
        </p:nvPicPr>
        <p:blipFill>
          <a:blip r:embed="rId3">
            <a:alphaModFix/>
          </a:blip>
          <a:stretch>
            <a:fillRect/>
          </a:stretch>
        </p:blipFill>
        <p:spPr>
          <a:xfrm>
            <a:off x="6874626" y="762001"/>
            <a:ext cx="4538748" cy="5334000"/>
          </a:xfrm>
          <a:prstGeom prst="rect">
            <a:avLst/>
          </a:prstGeom>
        </p:spPr>
      </p:pic>
      <p:cxnSp>
        <p:nvCxnSpPr>
          <p:cNvPr id="22" name="Straight Connector 26">
            <a:extLst>
              <a:ext uri="{FF2B5EF4-FFF2-40B4-BE49-F238E27FC236}">
                <a16:creationId xmlns:a16="http://schemas.microsoft.com/office/drawing/2014/main" id="{414C5C93-B9E9-4392-ADCF-ABF21209DD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562423" y="396058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9555531"/>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A93B1-281C-4BAF-BE21-0AE80F2A3AAC}"/>
              </a:ext>
            </a:extLst>
          </p:cNvPr>
          <p:cNvSpPr>
            <a:spLocks noGrp="1"/>
          </p:cNvSpPr>
          <p:nvPr>
            <p:ph type="title"/>
          </p:nvPr>
        </p:nvSpPr>
        <p:spPr>
          <a:xfrm>
            <a:off x="4594420" y="2445757"/>
            <a:ext cx="3003160" cy="1966486"/>
          </a:xfrm>
        </p:spPr>
        <p:txBody>
          <a:bodyPr/>
          <a:lstStyle/>
          <a:p>
            <a:r>
              <a:rPr lang="en-US" sz="8800"/>
              <a:t>DEMo</a:t>
            </a:r>
            <a:br>
              <a:rPr lang="en-US"/>
            </a:br>
            <a:r>
              <a:rPr lang="en-US" sz="2000"/>
              <a:t>by scott DWYER</a:t>
            </a:r>
          </a:p>
        </p:txBody>
      </p:sp>
    </p:spTree>
    <p:extLst>
      <p:ext uri="{BB962C8B-B14F-4D97-AF65-F5344CB8AC3E}">
        <p14:creationId xmlns:p14="http://schemas.microsoft.com/office/powerpoint/2010/main" val="4209443504"/>
      </p:ext>
    </p:extLst>
  </p:cSld>
  <p:clrMapOvr>
    <a:masterClrMapping/>
  </p:clrMapOvr>
</p:sld>
</file>

<file path=ppt/theme/theme1.xml><?xml version="1.0" encoding="utf-8"?>
<a:theme xmlns:a="http://schemas.openxmlformats.org/drawingml/2006/main" name="PortalVTI">
  <a:themeElements>
    <a:clrScheme name="AnalogousFromDarkSeedLeftStep">
      <a:dk1>
        <a:srgbClr val="000000"/>
      </a:dk1>
      <a:lt1>
        <a:srgbClr val="FFFFFF"/>
      </a:lt1>
      <a:dk2>
        <a:srgbClr val="1C2031"/>
      </a:dk2>
      <a:lt2>
        <a:srgbClr val="F0F3F1"/>
      </a:lt2>
      <a:accent1>
        <a:srgbClr val="DD3397"/>
      </a:accent1>
      <a:accent2>
        <a:srgbClr val="CA21CB"/>
      </a:accent2>
      <a:accent3>
        <a:srgbClr val="9533DD"/>
      </a:accent3>
      <a:accent4>
        <a:srgbClr val="4A31CF"/>
      </a:accent4>
      <a:accent5>
        <a:srgbClr val="335FDD"/>
      </a:accent5>
      <a:accent6>
        <a:srgbClr val="2194CB"/>
      </a:accent6>
      <a:hlink>
        <a:srgbClr val="3F4BBF"/>
      </a:hlink>
      <a:folHlink>
        <a:srgbClr val="7F7F7F"/>
      </a:folHlink>
    </a:clrScheme>
    <a:fontScheme name="Earth">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rtalVTI" id="{0E0D5035-C7F2-4607-91F4-D5D5F886A15A}" vid="{EAFF3D8B-AC13-4E90-80A9-182200FBC866}"/>
    </a:ext>
  </a:extLst>
</a:theme>
</file>

<file path=ppt/theme/theme2.xml><?xml version="1.0" encoding="utf-8"?>
<a:theme xmlns:a="http://schemas.openxmlformats.org/drawingml/2006/main" name="4_WHITE TEMPLATE">
  <a:themeElements>
    <a:clrScheme name="Dynamics365">
      <a:dk1>
        <a:srgbClr val="505050"/>
      </a:dk1>
      <a:lt1>
        <a:srgbClr val="FFFFFF"/>
      </a:lt1>
      <a:dk2>
        <a:srgbClr val="001E4E"/>
      </a:dk2>
      <a:lt2>
        <a:srgbClr val="3892D9"/>
      </a:lt2>
      <a:accent1>
        <a:srgbClr val="001C44"/>
      </a:accent1>
      <a:accent2>
        <a:srgbClr val="3892DA"/>
      </a:accent2>
      <a:accent3>
        <a:srgbClr val="00B6C2"/>
      </a:accent3>
      <a:accent4>
        <a:srgbClr val="4F5B6B"/>
      </a:accent4>
      <a:accent5>
        <a:srgbClr val="384351"/>
      </a:accent5>
      <a:accent6>
        <a:srgbClr val="1B212A"/>
      </a:accent6>
      <a:hlink>
        <a:srgbClr val="3893DB"/>
      </a:hlink>
      <a:folHlink>
        <a:srgbClr val="3893DB"/>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ynamics365_template_16-9_DARK_BLUE_2017" id="{8FB303E4-D316-EC41-9A70-82CB8DE19F07}" vid="{199F96B1-A9C6-C248-867E-D36ABDDB8BC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3BEF11864AAEB4DB9A35E74EF311BF3" ma:contentTypeVersion="18" ma:contentTypeDescription="Create a new document." ma:contentTypeScope="" ma:versionID="82b7de8b60c3c05f1f36225eaab39cad">
  <xsd:schema xmlns:xsd="http://www.w3.org/2001/XMLSchema" xmlns:xs="http://www.w3.org/2001/XMLSchema" xmlns:p="http://schemas.microsoft.com/office/2006/metadata/properties" xmlns:ns1="http://schemas.microsoft.com/sharepoint/v3" xmlns:ns2="fa640428-73b5-4b8b-b8bb-64711260c7f4" xmlns:ns3="8957e2fa-9273-45b8-9643-d33dbaac7e01" xmlns:ns4="230e9df3-be65-4c73-a93b-d1236ebd677e" targetNamespace="http://schemas.microsoft.com/office/2006/metadata/properties" ma:root="true" ma:fieldsID="cee99cdcb822c39ec459acab5a581012" ns1:_="" ns2:_="" ns3:_="" ns4:_="">
    <xsd:import namespace="http://schemas.microsoft.com/sharepoint/v3"/>
    <xsd:import namespace="fa640428-73b5-4b8b-b8bb-64711260c7f4"/>
    <xsd:import namespace="8957e2fa-9273-45b8-9643-d33dbaac7e0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a640428-73b5-4b8b-b8bb-64711260c7f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4"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957e2fa-9273-45b8-9643-d33dbaac7e01"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b33139c9-3c6e-48b6-a60a-f5fcece9ade0}" ma:internalName="TaxCatchAll" ma:showField="CatchAllData" ma:web="8957e2fa-9273-45b8-9643-d33dbaac7e0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fa640428-73b5-4b8b-b8bb-64711260c7f4">
      <Terms xmlns="http://schemas.microsoft.com/office/infopath/2007/PartnerControls"/>
    </lcf76f155ced4ddcb4097134ff3c332f>
    <_ip_UnifiedCompliancePolicyProperties xmlns="http://schemas.microsoft.com/sharepoint/v3" xsi:nil="true"/>
    <TaxCatchAll xmlns="230e9df3-be65-4c73-a93b-d1236ebd677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B3FBF65-B44D-4383-B8AC-5C6F41CD7330}">
  <ds:schemaRefs>
    <ds:schemaRef ds:uri="230e9df3-be65-4c73-a93b-d1236ebd677e"/>
    <ds:schemaRef ds:uri="8957e2fa-9273-45b8-9643-d33dbaac7e01"/>
    <ds:schemaRef ds:uri="fa640428-73b5-4b8b-b8bb-64711260c7f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8BEFA89-A6BF-4376-AF07-62E55536DE64}">
  <ds:schemaRefs>
    <ds:schemaRef ds:uri="230e9df3-be65-4c73-a93b-d1236ebd677e"/>
    <ds:schemaRef ds:uri="8957e2fa-9273-45b8-9643-d33dbaac7e01"/>
    <ds:schemaRef ds:uri="fa640428-73b5-4b8b-b8bb-64711260c7f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ED21D8E-0F13-4FA7-AD7F-5061D33889D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247</TotalTime>
  <Words>620</Words>
  <Application>Microsoft Office PowerPoint</Application>
  <PresentationFormat>Widescreen</PresentationFormat>
  <Paragraphs>70</Paragraphs>
  <Slides>11</Slides>
  <Notes>10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11</vt:i4>
      </vt:variant>
    </vt:vector>
  </HeadingPairs>
  <TitlesOfParts>
    <vt:vector size="21" baseType="lpstr">
      <vt:lpstr>Meiryo</vt:lpstr>
      <vt:lpstr>Arial</vt:lpstr>
      <vt:lpstr>Calibri</vt:lpstr>
      <vt:lpstr>Segoe UI</vt:lpstr>
      <vt:lpstr>Segoe UI Light</vt:lpstr>
      <vt:lpstr>Trade Gothic Next Cond</vt:lpstr>
      <vt:lpstr>Trade Gothic Next Light</vt:lpstr>
      <vt:lpstr>Trade Gothic Next Light (Body)</vt:lpstr>
      <vt:lpstr>PortalVTI</vt:lpstr>
      <vt:lpstr>4_WHITE TEMPLATE</vt:lpstr>
      <vt:lpstr>Power up with power platform</vt:lpstr>
      <vt:lpstr>Welcome!</vt:lpstr>
      <vt:lpstr>Case for Change​</vt:lpstr>
      <vt:lpstr>What is a Citizen developer</vt:lpstr>
      <vt:lpstr>Our Goal</vt:lpstr>
      <vt:lpstr>Problem statements</vt:lpstr>
      <vt:lpstr>Hacking the 1st step on your “Citizen Developer” Journey​</vt:lpstr>
      <vt:lpstr>Get hacking!​</vt:lpstr>
      <vt:lpstr>DEMo by scott DWYER</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Powerup with power platform</dc:title>
  <dc:creator>Daniel Kim</dc:creator>
  <cp:lastModifiedBy>Anshika Goyal</cp:lastModifiedBy>
  <cp:revision>3</cp:revision>
  <dcterms:created xsi:type="dcterms:W3CDTF">2022-02-01T15:45:32Z</dcterms:created>
  <dcterms:modified xsi:type="dcterms:W3CDTF">2022-02-22T09:01:59Z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0x010100F3BEF11864AAEB4DB9A35E74EF311BF3</vt:lpwstr>
  </property>
  <property fmtid="{D5CDD505-2E9C-101B-9397-08002B2CF9AE}" pid="3" name="MediaServiceImageTags">
    <vt:lpwstr/>
  </property>
</Properties>
</file>